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4"/>
    <p:sldMasterId id="2147483731" r:id="rId5"/>
    <p:sldMasterId id="2147483732" r:id="rId6"/>
  </p:sldMasterIdLst>
  <p:notesMasterIdLst>
    <p:notesMasterId r:id="rId28"/>
  </p:notesMasterIdLst>
  <p:handoutMasterIdLst>
    <p:handoutMasterId r:id="rId29"/>
  </p:handoutMasterIdLst>
  <p:sldIdLst>
    <p:sldId id="375" r:id="rId7"/>
    <p:sldId id="319" r:id="rId8"/>
    <p:sldId id="1088" r:id="rId9"/>
    <p:sldId id="483" r:id="rId10"/>
    <p:sldId id="484" r:id="rId11"/>
    <p:sldId id="479" r:id="rId12"/>
    <p:sldId id="489" r:id="rId13"/>
    <p:sldId id="494" r:id="rId14"/>
    <p:sldId id="493" r:id="rId15"/>
    <p:sldId id="492" r:id="rId16"/>
    <p:sldId id="1085" r:id="rId17"/>
    <p:sldId id="487" r:id="rId18"/>
    <p:sldId id="490" r:id="rId19"/>
    <p:sldId id="1087" r:id="rId20"/>
    <p:sldId id="491" r:id="rId21"/>
    <p:sldId id="468" r:id="rId22"/>
    <p:sldId id="469" r:id="rId23"/>
    <p:sldId id="1089" r:id="rId24"/>
    <p:sldId id="481" r:id="rId25"/>
    <p:sldId id="482" r:id="rId26"/>
    <p:sldId id="486" r:id="rId27"/>
  </p:sldIdLst>
  <p:sldSz cx="12192000" cy="6858000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 Björnson" initials="EB" lastIdx="1" clrIdx="0">
    <p:extLst>
      <p:ext uri="{19B8F6BF-5375-455C-9EA6-DF929625EA0E}">
        <p15:presenceInfo xmlns:p15="http://schemas.microsoft.com/office/powerpoint/2012/main" userId="S::emibj29@liu.se::b0a7c065-f6f4-41b0-b3e4-ccdb47e1a0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9EF"/>
    <a:srgbClr val="00B9E7"/>
    <a:srgbClr val="00CFB5"/>
    <a:srgbClr val="00CBD5"/>
    <a:srgbClr val="3BA890"/>
    <a:srgbClr val="009CA6"/>
    <a:srgbClr val="0099C6"/>
    <a:srgbClr val="2D89B1"/>
    <a:srgbClr val="009BA8"/>
    <a:srgbClr val="17C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0" autoAdjust="0"/>
    <p:restoredTop sz="95765" autoAdjust="0"/>
  </p:normalViewPr>
  <p:slideViewPr>
    <p:cSldViewPr snapToGrid="0" snapToObjects="1">
      <p:cViewPr varScale="1">
        <p:scale>
          <a:sx n="93" d="100"/>
          <a:sy n="93" d="100"/>
        </p:scale>
        <p:origin x="240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97" d="100"/>
          <a:sy n="197" d="100"/>
        </p:scale>
        <p:origin x="2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 Björnson" userId="b0a7c065-f6f4-41b0-b3e4-ccdb47e1a085" providerId="ADAL" clId="{3329A119-378F-D741-8E1B-49884616AF85}"/>
    <pc:docChg chg="custSel addSld modSld">
      <pc:chgData name="Emil Björnson" userId="b0a7c065-f6f4-41b0-b3e4-ccdb47e1a085" providerId="ADAL" clId="{3329A119-378F-D741-8E1B-49884616AF85}" dt="2021-10-30T11:50:58.798" v="194" actId="20577"/>
      <pc:docMkLst>
        <pc:docMk/>
      </pc:docMkLst>
      <pc:sldChg chg="addSp delSp modSp new mod modAnim">
        <pc:chgData name="Emil Björnson" userId="b0a7c065-f6f4-41b0-b3e4-ccdb47e1a085" providerId="ADAL" clId="{3329A119-378F-D741-8E1B-49884616AF85}" dt="2021-10-30T11:50:58.798" v="194" actId="20577"/>
        <pc:sldMkLst>
          <pc:docMk/>
          <pc:sldMk cId="2213348716" sldId="1089"/>
        </pc:sldMkLst>
        <pc:spChg chg="mod">
          <ac:chgData name="Emil Björnson" userId="b0a7c065-f6f4-41b0-b3e4-ccdb47e1a085" providerId="ADAL" clId="{3329A119-378F-D741-8E1B-49884616AF85}" dt="2021-10-30T10:46:45.678" v="46" actId="20577"/>
          <ac:spMkLst>
            <pc:docMk/>
            <pc:sldMk cId="2213348716" sldId="1089"/>
            <ac:spMk id="2" creationId="{3CE9A333-5B05-1549-9455-87ACF61AE24E}"/>
          </ac:spMkLst>
        </pc:spChg>
        <pc:spChg chg="del">
          <ac:chgData name="Emil Björnson" userId="b0a7c065-f6f4-41b0-b3e4-ccdb47e1a085" providerId="ADAL" clId="{3329A119-378F-D741-8E1B-49884616AF85}" dt="2021-10-30T10:46:49.133" v="47" actId="478"/>
          <ac:spMkLst>
            <pc:docMk/>
            <pc:sldMk cId="2213348716" sldId="1089"/>
            <ac:spMk id="3" creationId="{E11CD4E4-266C-584B-AD52-C0370B3448BB}"/>
          </ac:spMkLst>
        </pc:spChg>
        <pc:spChg chg="add mod">
          <ac:chgData name="Emil Björnson" userId="b0a7c065-f6f4-41b0-b3e4-ccdb47e1a085" providerId="ADAL" clId="{3329A119-378F-D741-8E1B-49884616AF85}" dt="2021-10-30T10:50:25.047" v="92" actId="1035"/>
          <ac:spMkLst>
            <pc:docMk/>
            <pc:sldMk cId="2213348716" sldId="1089"/>
            <ac:spMk id="7" creationId="{F0B08124-E3E4-EC41-BFE2-86E14256521D}"/>
          </ac:spMkLst>
        </pc:spChg>
        <pc:spChg chg="add mod">
          <ac:chgData name="Emil Björnson" userId="b0a7c065-f6f4-41b0-b3e4-ccdb47e1a085" providerId="ADAL" clId="{3329A119-378F-D741-8E1B-49884616AF85}" dt="2021-10-30T11:50:58.798" v="194" actId="20577"/>
          <ac:spMkLst>
            <pc:docMk/>
            <pc:sldMk cId="2213348716" sldId="1089"/>
            <ac:spMk id="14" creationId="{3F0367F1-340A-124E-8553-F679F1B30462}"/>
          </ac:spMkLst>
        </pc:spChg>
        <pc:picChg chg="add mod">
          <ac:chgData name="Emil Björnson" userId="b0a7c065-f6f4-41b0-b3e4-ccdb47e1a085" providerId="ADAL" clId="{3329A119-378F-D741-8E1B-49884616AF85}" dt="2021-10-30T10:49:37.101" v="51" actId="1076"/>
          <ac:picMkLst>
            <pc:docMk/>
            <pc:sldMk cId="2213348716" sldId="1089"/>
            <ac:picMk id="6" creationId="{99E3E181-E724-BB49-B874-92395F56D12B}"/>
          </ac:picMkLst>
        </pc:picChg>
        <pc:picChg chg="add mod modCrop">
          <ac:chgData name="Emil Björnson" userId="b0a7c065-f6f4-41b0-b3e4-ccdb47e1a085" providerId="ADAL" clId="{3329A119-378F-D741-8E1B-49884616AF85}" dt="2021-10-30T10:52:48.438" v="103" actId="1076"/>
          <ac:picMkLst>
            <pc:docMk/>
            <pc:sldMk cId="2213348716" sldId="1089"/>
            <ac:picMk id="13" creationId="{4EE281EE-4C31-E140-97D5-BAC605104859}"/>
          </ac:picMkLst>
        </pc:picChg>
        <pc:cxnChg chg="add mod">
          <ac:chgData name="Emil Björnson" userId="b0a7c065-f6f4-41b0-b3e4-ccdb47e1a085" providerId="ADAL" clId="{3329A119-378F-D741-8E1B-49884616AF85}" dt="2021-10-30T10:50:25.047" v="92" actId="1035"/>
          <ac:cxnSpMkLst>
            <pc:docMk/>
            <pc:sldMk cId="2213348716" sldId="1089"/>
            <ac:cxnSpMk id="8" creationId="{03A38B32-6CF6-614C-8B98-859AF01D0E75}"/>
          </ac:cxnSpMkLst>
        </pc:cxnChg>
        <pc:cxnChg chg="add mod">
          <ac:chgData name="Emil Björnson" userId="b0a7c065-f6f4-41b0-b3e4-ccdb47e1a085" providerId="ADAL" clId="{3329A119-378F-D741-8E1B-49884616AF85}" dt="2021-10-30T11:06:54.686" v="191" actId="14100"/>
          <ac:cxnSpMkLst>
            <pc:docMk/>
            <pc:sldMk cId="2213348716" sldId="1089"/>
            <ac:cxnSpMk id="15" creationId="{B6740F6D-9947-7C42-899D-69EE160D0266}"/>
          </ac:cxnSpMkLst>
        </pc:cxnChg>
      </pc:sldChg>
    </pc:docChg>
  </pc:docChgLst>
  <pc:docChgLst>
    <pc:chgData name="Emil Björnson" userId="b0a7c065-f6f4-41b0-b3e4-ccdb47e1a085" providerId="ADAL" clId="{7B598F71-3FC5-1048-A25E-380CD26B60B3}"/>
    <pc:docChg chg="undo custSel addSld delSld modSld sldOrd modMainMaster">
      <pc:chgData name="Emil Björnson" userId="b0a7c065-f6f4-41b0-b3e4-ccdb47e1a085" providerId="ADAL" clId="{7B598F71-3FC5-1048-A25E-380CD26B60B3}" dt="2021-05-05T14:31:35.090" v="4462"/>
      <pc:docMkLst>
        <pc:docMk/>
      </pc:docMkLst>
      <pc:sldChg chg="del">
        <pc:chgData name="Emil Björnson" userId="b0a7c065-f6f4-41b0-b3e4-ccdb47e1a085" providerId="ADAL" clId="{7B598F71-3FC5-1048-A25E-380CD26B60B3}" dt="2021-05-05T09:10:37.399" v="39" actId="2696"/>
        <pc:sldMkLst>
          <pc:docMk/>
          <pc:sldMk cId="387622650" sldId="256"/>
        </pc:sldMkLst>
      </pc:sldChg>
      <pc:sldChg chg="del">
        <pc:chgData name="Emil Björnson" userId="b0a7c065-f6f4-41b0-b3e4-ccdb47e1a085" providerId="ADAL" clId="{7B598F71-3FC5-1048-A25E-380CD26B60B3}" dt="2021-05-05T09:10:55.883" v="43" actId="2696"/>
        <pc:sldMkLst>
          <pc:docMk/>
          <pc:sldMk cId="1709125953" sldId="287"/>
        </pc:sldMkLst>
      </pc:sldChg>
      <pc:sldChg chg="delSp modSp mod">
        <pc:chgData name="Emil Björnson" userId="b0a7c065-f6f4-41b0-b3e4-ccdb47e1a085" providerId="ADAL" clId="{7B598F71-3FC5-1048-A25E-380CD26B60B3}" dt="2021-05-05T11:10:18.471" v="4275" actId="20577"/>
        <pc:sldMkLst>
          <pc:docMk/>
          <pc:sldMk cId="2307442761" sldId="319"/>
        </pc:sldMkLst>
        <pc:spChg chg="mod">
          <ac:chgData name="Emil Björnson" userId="b0a7c065-f6f4-41b0-b3e4-ccdb47e1a085" providerId="ADAL" clId="{7B598F71-3FC5-1048-A25E-380CD26B60B3}" dt="2021-05-05T10:46:18.215" v="2963" actId="20577"/>
          <ac:spMkLst>
            <pc:docMk/>
            <pc:sldMk cId="2307442761" sldId="319"/>
            <ac:spMk id="2" creationId="{4C32A4FB-4A14-384F-A915-557C0D18275E}"/>
          </ac:spMkLst>
        </pc:spChg>
        <pc:spChg chg="mod">
          <ac:chgData name="Emil Björnson" userId="b0a7c065-f6f4-41b0-b3e4-ccdb47e1a085" providerId="ADAL" clId="{7B598F71-3FC5-1048-A25E-380CD26B60B3}" dt="2021-05-05T11:10:18.471" v="4275" actId="20577"/>
          <ac:spMkLst>
            <pc:docMk/>
            <pc:sldMk cId="2307442761" sldId="319"/>
            <ac:spMk id="3" creationId="{AFCA7F1B-1E1F-0344-9628-1B4EA86ECAC4}"/>
          </ac:spMkLst>
        </pc:spChg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2307442761" sldId="319"/>
            <ac:spMk id="5" creationId="{C654C24B-25C8-8C40-9A6F-56AC0E55D128}"/>
          </ac:spMkLst>
        </pc:spChg>
      </pc:sldChg>
      <pc:sldChg chg="modSp add mod ord">
        <pc:chgData name="Emil Björnson" userId="b0a7c065-f6f4-41b0-b3e4-ccdb47e1a085" providerId="ADAL" clId="{7B598F71-3FC5-1048-A25E-380CD26B60B3}" dt="2021-05-05T11:08:07.127" v="4041" actId="20577"/>
        <pc:sldMkLst>
          <pc:docMk/>
          <pc:sldMk cId="1291976059" sldId="375"/>
        </pc:sldMkLst>
        <pc:spChg chg="mod">
          <ac:chgData name="Emil Björnson" userId="b0a7c065-f6f4-41b0-b3e4-ccdb47e1a085" providerId="ADAL" clId="{7B598F71-3FC5-1048-A25E-380CD26B60B3}" dt="2021-05-05T11:08:07.127" v="4041" actId="20577"/>
          <ac:spMkLst>
            <pc:docMk/>
            <pc:sldMk cId="1291976059" sldId="375"/>
            <ac:spMk id="4" creationId="{F0827F5F-70A2-8847-826F-F024CC552B92}"/>
          </ac:spMkLst>
        </pc:spChg>
      </pc:sldChg>
      <pc:sldChg chg="delSp del">
        <pc:chgData name="Emil Björnson" userId="b0a7c065-f6f4-41b0-b3e4-ccdb47e1a085" providerId="ADAL" clId="{7B598F71-3FC5-1048-A25E-380CD26B60B3}" dt="2021-05-05T09:29:23.744" v="487" actId="2696"/>
        <pc:sldMkLst>
          <pc:docMk/>
          <pc:sldMk cId="1853125572" sldId="468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1853125572" sldId="468"/>
            <ac:spMk id="5" creationId="{F5F6AAE3-3A77-6345-AEC2-63BB204D0AD1}"/>
          </ac:spMkLst>
        </pc:spChg>
      </pc:sldChg>
      <pc:sldChg chg="addSp delSp modSp add mod addAnim delAnim">
        <pc:chgData name="Emil Björnson" userId="b0a7c065-f6f4-41b0-b3e4-ccdb47e1a085" providerId="ADAL" clId="{7B598F71-3FC5-1048-A25E-380CD26B60B3}" dt="2021-05-05T10:12:19.746" v="1816" actId="14826"/>
        <pc:sldMkLst>
          <pc:docMk/>
          <pc:sldMk cId="3216036135" sldId="468"/>
        </pc:sldMkLst>
        <pc:spChg chg="mod">
          <ac:chgData name="Emil Björnson" userId="b0a7c065-f6f4-41b0-b3e4-ccdb47e1a085" providerId="ADAL" clId="{7B598F71-3FC5-1048-A25E-380CD26B60B3}" dt="2021-05-05T10:03:21.614" v="1595" actId="20577"/>
          <ac:spMkLst>
            <pc:docMk/>
            <pc:sldMk cId="3216036135" sldId="468"/>
            <ac:spMk id="2" creationId="{3A3AA3F4-B110-3744-A428-4665758E2425}"/>
          </ac:spMkLst>
        </pc:spChg>
        <pc:spChg chg="mod">
          <ac:chgData name="Emil Björnson" userId="b0a7c065-f6f4-41b0-b3e4-ccdb47e1a085" providerId="ADAL" clId="{7B598F71-3FC5-1048-A25E-380CD26B60B3}" dt="2021-05-05T10:09:13.999" v="1616" actId="20577"/>
          <ac:spMkLst>
            <pc:docMk/>
            <pc:sldMk cId="3216036135" sldId="468"/>
            <ac:spMk id="16" creationId="{C92DAFAF-FDF3-F445-8610-0FBF32EE54CF}"/>
          </ac:spMkLst>
        </pc:spChg>
        <pc:spChg chg="mod">
          <ac:chgData name="Emil Björnson" userId="b0a7c065-f6f4-41b0-b3e4-ccdb47e1a085" providerId="ADAL" clId="{7B598F71-3FC5-1048-A25E-380CD26B60B3}" dt="2021-05-05T10:09:33.392" v="1620" actId="20577"/>
          <ac:spMkLst>
            <pc:docMk/>
            <pc:sldMk cId="3216036135" sldId="468"/>
            <ac:spMk id="17" creationId="{D9341792-E671-B147-B0AF-A20234A44AA9}"/>
          </ac:spMkLst>
        </pc:spChg>
        <pc:spChg chg="mod">
          <ac:chgData name="Emil Björnson" userId="b0a7c065-f6f4-41b0-b3e4-ccdb47e1a085" providerId="ADAL" clId="{7B598F71-3FC5-1048-A25E-380CD26B60B3}" dt="2021-05-05T10:10:18.429" v="1665" actId="20577"/>
          <ac:spMkLst>
            <pc:docMk/>
            <pc:sldMk cId="3216036135" sldId="468"/>
            <ac:spMk id="18" creationId="{1CAF9B75-0F6B-0A42-90F7-4F69B3320B32}"/>
          </ac:spMkLst>
        </pc:spChg>
        <pc:picChg chg="mod">
          <ac:chgData name="Emil Björnson" userId="b0a7c065-f6f4-41b0-b3e4-ccdb47e1a085" providerId="ADAL" clId="{7B598F71-3FC5-1048-A25E-380CD26B60B3}" dt="2021-05-05T10:10:53.988" v="1739" actId="1076"/>
          <ac:picMkLst>
            <pc:docMk/>
            <pc:sldMk cId="3216036135" sldId="468"/>
            <ac:picMk id="23" creationId="{6386992E-1AA5-6745-8CF2-88DA190294B0}"/>
          </ac:picMkLst>
        </pc:picChg>
        <pc:picChg chg="add del mod">
          <ac:chgData name="Emil Björnson" userId="b0a7c065-f6f4-41b0-b3e4-ccdb47e1a085" providerId="ADAL" clId="{7B598F71-3FC5-1048-A25E-380CD26B60B3}" dt="2021-05-05T10:12:19.746" v="1816" actId="14826"/>
          <ac:picMkLst>
            <pc:docMk/>
            <pc:sldMk cId="3216036135" sldId="468"/>
            <ac:picMk id="64" creationId="{D33AEB80-9002-E04C-9882-922CAE3275DF}"/>
          </ac:picMkLst>
        </pc:picChg>
        <pc:cxnChg chg="mod">
          <ac:chgData name="Emil Björnson" userId="b0a7c065-f6f4-41b0-b3e4-ccdb47e1a085" providerId="ADAL" clId="{7B598F71-3FC5-1048-A25E-380CD26B60B3}" dt="2021-05-05T10:11:45.270" v="1815" actId="1036"/>
          <ac:cxnSpMkLst>
            <pc:docMk/>
            <pc:sldMk cId="3216036135" sldId="468"/>
            <ac:cxnSpMk id="37" creationId="{4EFD269C-1B59-BC41-88E4-8B1E94AD5E6E}"/>
          </ac:cxnSpMkLst>
        </pc:cxnChg>
        <pc:cxnChg chg="mod">
          <ac:chgData name="Emil Björnson" userId="b0a7c065-f6f4-41b0-b3e4-ccdb47e1a085" providerId="ADAL" clId="{7B598F71-3FC5-1048-A25E-380CD26B60B3}" dt="2021-05-05T10:11:45.270" v="1815" actId="1036"/>
          <ac:cxnSpMkLst>
            <pc:docMk/>
            <pc:sldMk cId="3216036135" sldId="468"/>
            <ac:cxnSpMk id="38" creationId="{03ACE8B4-B743-E84F-8977-21635D8C5BE1}"/>
          </ac:cxnSpMkLst>
        </pc:cxnChg>
        <pc:cxnChg chg="mod">
          <ac:chgData name="Emil Björnson" userId="b0a7c065-f6f4-41b0-b3e4-ccdb47e1a085" providerId="ADAL" clId="{7B598F71-3FC5-1048-A25E-380CD26B60B3}" dt="2021-05-05T10:11:34.295" v="1795" actId="1036"/>
          <ac:cxnSpMkLst>
            <pc:docMk/>
            <pc:sldMk cId="3216036135" sldId="468"/>
            <ac:cxnSpMk id="42" creationId="{F623C7D5-2CC5-1040-9D50-E9DB3DEDC0C6}"/>
          </ac:cxnSpMkLst>
        </pc:cxnChg>
        <pc:cxnChg chg="mod">
          <ac:chgData name="Emil Björnson" userId="b0a7c065-f6f4-41b0-b3e4-ccdb47e1a085" providerId="ADAL" clId="{7B598F71-3FC5-1048-A25E-380CD26B60B3}" dt="2021-05-05T10:11:34.295" v="1795" actId="1036"/>
          <ac:cxnSpMkLst>
            <pc:docMk/>
            <pc:sldMk cId="3216036135" sldId="468"/>
            <ac:cxnSpMk id="43" creationId="{D578862B-8FB4-8040-9D93-63B194B86A3B}"/>
          </ac:cxnSpMkLst>
        </pc:cxnChg>
        <pc:cxnChg chg="mod">
          <ac:chgData name="Emil Björnson" userId="b0a7c065-f6f4-41b0-b3e4-ccdb47e1a085" providerId="ADAL" clId="{7B598F71-3FC5-1048-A25E-380CD26B60B3}" dt="2021-05-05T10:11:17.108" v="1772" actId="1035"/>
          <ac:cxnSpMkLst>
            <pc:docMk/>
            <pc:sldMk cId="3216036135" sldId="468"/>
            <ac:cxnSpMk id="45" creationId="{0C21BCED-9D86-964F-8D9C-18A1A7CA225F}"/>
          </ac:cxnSpMkLst>
        </pc:cxnChg>
        <pc:cxnChg chg="mod">
          <ac:chgData name="Emil Björnson" userId="b0a7c065-f6f4-41b0-b3e4-ccdb47e1a085" providerId="ADAL" clId="{7B598F71-3FC5-1048-A25E-380CD26B60B3}" dt="2021-05-05T10:11:17.108" v="1772" actId="1035"/>
          <ac:cxnSpMkLst>
            <pc:docMk/>
            <pc:sldMk cId="3216036135" sldId="468"/>
            <ac:cxnSpMk id="46" creationId="{BF92322D-7857-F04E-B94F-A742EE6636F6}"/>
          </ac:cxnSpMkLst>
        </pc:cxnChg>
        <pc:cxnChg chg="mod">
          <ac:chgData name="Emil Björnson" userId="b0a7c065-f6f4-41b0-b3e4-ccdb47e1a085" providerId="ADAL" clId="{7B598F71-3FC5-1048-A25E-380CD26B60B3}" dt="2021-05-05T10:11:23.978" v="1793" actId="1036"/>
          <ac:cxnSpMkLst>
            <pc:docMk/>
            <pc:sldMk cId="3216036135" sldId="468"/>
            <ac:cxnSpMk id="53" creationId="{E6979030-3E3B-C941-81BB-49B863751FF6}"/>
          </ac:cxnSpMkLst>
        </pc:cxnChg>
        <pc:cxnChg chg="mod">
          <ac:chgData name="Emil Björnson" userId="b0a7c065-f6f4-41b0-b3e4-ccdb47e1a085" providerId="ADAL" clId="{7B598F71-3FC5-1048-A25E-380CD26B60B3}" dt="2021-05-05T10:11:23.978" v="1793" actId="1036"/>
          <ac:cxnSpMkLst>
            <pc:docMk/>
            <pc:sldMk cId="3216036135" sldId="468"/>
            <ac:cxnSpMk id="54" creationId="{5AD00985-6A38-AB43-91D2-011C0C50D2BB}"/>
          </ac:cxnSpMkLst>
        </pc:cxnChg>
      </pc:sldChg>
      <pc:sldChg chg="delSp del">
        <pc:chgData name="Emil Björnson" userId="b0a7c065-f6f4-41b0-b3e4-ccdb47e1a085" providerId="ADAL" clId="{7B598F71-3FC5-1048-A25E-380CD26B60B3}" dt="2021-05-05T09:29:23.744" v="487" actId="2696"/>
        <pc:sldMkLst>
          <pc:docMk/>
          <pc:sldMk cId="1184636050" sldId="469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1184636050" sldId="469"/>
            <ac:spMk id="5" creationId="{9C045C8D-8F43-E64E-9E69-46356737E31F}"/>
          </ac:spMkLst>
        </pc:spChg>
      </pc:sldChg>
      <pc:sldChg chg="add">
        <pc:chgData name="Emil Björnson" userId="b0a7c065-f6f4-41b0-b3e4-ccdb47e1a085" providerId="ADAL" clId="{7B598F71-3FC5-1048-A25E-380CD26B60B3}" dt="2021-05-05T09:29:26.614" v="488"/>
        <pc:sldMkLst>
          <pc:docMk/>
          <pc:sldMk cId="2120960445" sldId="469"/>
        </pc:sldMkLst>
      </pc:sldChg>
      <pc:sldChg chg="delSp del">
        <pc:chgData name="Emil Björnson" userId="b0a7c065-f6f4-41b0-b3e4-ccdb47e1a085" providerId="ADAL" clId="{7B598F71-3FC5-1048-A25E-380CD26B60B3}" dt="2021-05-05T10:45:26.587" v="2955" actId="2696"/>
        <pc:sldMkLst>
          <pc:docMk/>
          <pc:sldMk cId="3078643689" sldId="470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3078643689" sldId="470"/>
            <ac:spMk id="5" creationId="{60EA2C11-EDAF-CF46-B7DA-BCF88D3511B3}"/>
          </ac:spMkLst>
        </pc:spChg>
      </pc:sldChg>
      <pc:sldChg chg="delSp del">
        <pc:chgData name="Emil Björnson" userId="b0a7c065-f6f4-41b0-b3e4-ccdb47e1a085" providerId="ADAL" clId="{7B598F71-3FC5-1048-A25E-380CD26B60B3}" dt="2021-05-05T10:45:27.738" v="2956" actId="2696"/>
        <pc:sldMkLst>
          <pc:docMk/>
          <pc:sldMk cId="1558390309" sldId="471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1558390309" sldId="471"/>
            <ac:spMk id="5" creationId="{39152E23-65BB-0847-86AB-CD6997733966}"/>
          </ac:spMkLst>
        </pc:spChg>
      </pc:sldChg>
      <pc:sldChg chg="delSp del">
        <pc:chgData name="Emil Björnson" userId="b0a7c065-f6f4-41b0-b3e4-ccdb47e1a085" providerId="ADAL" clId="{7B598F71-3FC5-1048-A25E-380CD26B60B3}" dt="2021-05-05T10:45:32.169" v="2957" actId="2696"/>
        <pc:sldMkLst>
          <pc:docMk/>
          <pc:sldMk cId="1978563736" sldId="472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1978563736" sldId="472"/>
            <ac:spMk id="5" creationId="{037CABC9-793F-2248-B107-C2C2EEADD7B2}"/>
          </ac:spMkLst>
        </pc:spChg>
      </pc:sldChg>
      <pc:sldChg chg="delSp add del">
        <pc:chgData name="Emil Björnson" userId="b0a7c065-f6f4-41b0-b3e4-ccdb47e1a085" providerId="ADAL" clId="{7B598F71-3FC5-1048-A25E-380CD26B60B3}" dt="2021-05-05T11:03:12.963" v="3817" actId="2696"/>
        <pc:sldMkLst>
          <pc:docMk/>
          <pc:sldMk cId="355973183" sldId="473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355973183" sldId="473"/>
            <ac:spMk id="5" creationId="{F0444712-F9DC-B84E-824D-B62C32404041}"/>
          </ac:spMkLst>
        </pc:spChg>
      </pc:sldChg>
      <pc:sldChg chg="delSp add del">
        <pc:chgData name="Emil Björnson" userId="b0a7c065-f6f4-41b0-b3e4-ccdb47e1a085" providerId="ADAL" clId="{7B598F71-3FC5-1048-A25E-380CD26B60B3}" dt="2021-05-05T11:03:14.185" v="3818" actId="2696"/>
        <pc:sldMkLst>
          <pc:docMk/>
          <pc:sldMk cId="2729611476" sldId="474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2729611476" sldId="474"/>
            <ac:spMk id="5" creationId="{414F6434-F419-DD48-B208-867BC8F718CC}"/>
          </ac:spMkLst>
        </pc:spChg>
      </pc:sldChg>
      <pc:sldChg chg="delSp add del">
        <pc:chgData name="Emil Björnson" userId="b0a7c065-f6f4-41b0-b3e4-ccdb47e1a085" providerId="ADAL" clId="{7B598F71-3FC5-1048-A25E-380CD26B60B3}" dt="2021-05-05T11:03:17.467" v="3819" actId="2696"/>
        <pc:sldMkLst>
          <pc:docMk/>
          <pc:sldMk cId="1787114414" sldId="475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1787114414" sldId="475"/>
            <ac:spMk id="5" creationId="{3BB0A748-66FE-804A-AF42-7B39FB0B9FC8}"/>
          </ac:spMkLst>
        </pc:spChg>
      </pc:sldChg>
      <pc:sldChg chg="delSp del">
        <pc:chgData name="Emil Björnson" userId="b0a7c065-f6f4-41b0-b3e4-ccdb47e1a085" providerId="ADAL" clId="{7B598F71-3FC5-1048-A25E-380CD26B60B3}" dt="2021-05-05T11:03:19.517" v="3820" actId="2696"/>
        <pc:sldMkLst>
          <pc:docMk/>
          <pc:sldMk cId="3510119937" sldId="476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3510119937" sldId="476"/>
            <ac:spMk id="5" creationId="{8120B675-8B21-AF43-820D-824B29ED4803}"/>
          </ac:spMkLst>
        </pc:spChg>
      </pc:sldChg>
      <pc:sldChg chg="delSp del">
        <pc:chgData name="Emil Björnson" userId="b0a7c065-f6f4-41b0-b3e4-ccdb47e1a085" providerId="ADAL" clId="{7B598F71-3FC5-1048-A25E-380CD26B60B3}" dt="2021-05-05T11:03:23.576" v="3822" actId="2696"/>
        <pc:sldMkLst>
          <pc:docMk/>
          <pc:sldMk cId="1842074372" sldId="477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1842074372" sldId="477"/>
            <ac:spMk id="5" creationId="{FF15E520-D83B-2248-8044-1EB21747A5E9}"/>
          </ac:spMkLst>
        </pc:spChg>
      </pc:sldChg>
      <pc:sldChg chg="delSp del">
        <pc:chgData name="Emil Björnson" userId="b0a7c065-f6f4-41b0-b3e4-ccdb47e1a085" providerId="ADAL" clId="{7B598F71-3FC5-1048-A25E-380CD26B60B3}" dt="2021-05-05T11:03:24.972" v="3823" actId="2696"/>
        <pc:sldMkLst>
          <pc:docMk/>
          <pc:sldMk cId="3675532744" sldId="478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3675532744" sldId="478"/>
            <ac:spMk id="5" creationId="{AF3C6828-80EC-F34C-A8C0-226F82229B1F}"/>
          </ac:spMkLst>
        </pc:spChg>
      </pc:sldChg>
      <pc:sldChg chg="addSp delSp modSp del mod addAnim delAnim modAnim">
        <pc:chgData name="Emil Björnson" userId="b0a7c065-f6f4-41b0-b3e4-ccdb47e1a085" providerId="ADAL" clId="{7B598F71-3FC5-1048-A25E-380CD26B60B3}" dt="2021-05-05T11:08:49.866" v="4096" actId="2696"/>
        <pc:sldMkLst>
          <pc:docMk/>
          <pc:sldMk cId="1092153409" sldId="479"/>
        </pc:sldMkLst>
        <pc:spChg chg="mod">
          <ac:chgData name="Emil Björnson" userId="b0a7c065-f6f4-41b0-b3e4-ccdb47e1a085" providerId="ADAL" clId="{7B598F71-3FC5-1048-A25E-380CD26B60B3}" dt="2021-05-05T11:05:07.379" v="3905" actId="20577"/>
          <ac:spMkLst>
            <pc:docMk/>
            <pc:sldMk cId="1092153409" sldId="479"/>
            <ac:spMk id="2" creationId="{11702D1D-3EF9-774B-987A-45F47E014652}"/>
          </ac:spMkLst>
        </pc:spChg>
        <pc:spChg chg="mod">
          <ac:chgData name="Emil Björnson" userId="b0a7c065-f6f4-41b0-b3e4-ccdb47e1a085" providerId="ADAL" clId="{7B598F71-3FC5-1048-A25E-380CD26B60B3}" dt="2021-05-05T11:06:58.176" v="3949" actId="403"/>
          <ac:spMkLst>
            <pc:docMk/>
            <pc:sldMk cId="1092153409" sldId="479"/>
            <ac:spMk id="3" creationId="{7C4E36DA-6A5D-894F-AA5F-C4F7D2633936}"/>
          </ac:spMkLst>
        </pc:spChg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1092153409" sldId="479"/>
            <ac:spMk id="5" creationId="{6C5CAED5-CFB7-AC48-89CA-7A36ABB56FD5}"/>
          </ac:spMkLst>
        </pc:spChg>
        <pc:spChg chg="del">
          <ac:chgData name="Emil Björnson" userId="b0a7c065-f6f4-41b0-b3e4-ccdb47e1a085" providerId="ADAL" clId="{7B598F71-3FC5-1048-A25E-380CD26B60B3}" dt="2021-05-05T11:05:29.086" v="3909" actId="478"/>
          <ac:spMkLst>
            <pc:docMk/>
            <pc:sldMk cId="1092153409" sldId="479"/>
            <ac:spMk id="11" creationId="{104EDE6D-9666-E549-9C78-3E180AB266A4}"/>
          </ac:spMkLst>
        </pc:spChg>
        <pc:spChg chg="mod">
          <ac:chgData name="Emil Björnson" userId="b0a7c065-f6f4-41b0-b3e4-ccdb47e1a085" providerId="ADAL" clId="{7B598F71-3FC5-1048-A25E-380CD26B60B3}" dt="2021-05-05T11:06:50.603" v="3942"/>
          <ac:spMkLst>
            <pc:docMk/>
            <pc:sldMk cId="1092153409" sldId="479"/>
            <ac:spMk id="14" creationId="{01C5FF46-60FB-7C48-BBCD-E6973096B098}"/>
          </ac:spMkLst>
        </pc:spChg>
        <pc:spChg chg="mod">
          <ac:chgData name="Emil Björnson" userId="b0a7c065-f6f4-41b0-b3e4-ccdb47e1a085" providerId="ADAL" clId="{7B598F71-3FC5-1048-A25E-380CD26B60B3}" dt="2021-05-05T11:06:53.186" v="3947" actId="1036"/>
          <ac:spMkLst>
            <pc:docMk/>
            <pc:sldMk cId="1092153409" sldId="479"/>
            <ac:spMk id="15" creationId="{F121B719-0F33-D249-B489-3F21EECD9B09}"/>
          </ac:spMkLst>
        </pc:spChg>
        <pc:spChg chg="add mod">
          <ac:chgData name="Emil Björnson" userId="b0a7c065-f6f4-41b0-b3e4-ccdb47e1a085" providerId="ADAL" clId="{7B598F71-3FC5-1048-A25E-380CD26B60B3}" dt="2021-05-05T11:05:44.996" v="3911"/>
          <ac:spMkLst>
            <pc:docMk/>
            <pc:sldMk cId="1092153409" sldId="479"/>
            <ac:spMk id="16" creationId="{3733CB3E-4ACE-7242-8D55-B8C99434D224}"/>
          </ac:spMkLst>
        </pc:spChg>
        <pc:spChg chg="add mod">
          <ac:chgData name="Emil Björnson" userId="b0a7c065-f6f4-41b0-b3e4-ccdb47e1a085" providerId="ADAL" clId="{7B598F71-3FC5-1048-A25E-380CD26B60B3}" dt="2021-05-05T11:05:44.996" v="3911"/>
          <ac:spMkLst>
            <pc:docMk/>
            <pc:sldMk cId="1092153409" sldId="479"/>
            <ac:spMk id="17" creationId="{28E66A5A-B4C0-B248-9EDD-571AC5A39CA4}"/>
          </ac:spMkLst>
        </pc:spChg>
        <pc:grpChg chg="add del">
          <ac:chgData name="Emil Björnson" userId="b0a7c065-f6f4-41b0-b3e4-ccdb47e1a085" providerId="ADAL" clId="{7B598F71-3FC5-1048-A25E-380CD26B60B3}" dt="2021-05-05T11:05:30.089" v="3910" actId="478"/>
          <ac:grpSpMkLst>
            <pc:docMk/>
            <pc:sldMk cId="1092153409" sldId="479"/>
            <ac:grpSpMk id="7" creationId="{A5203F81-A395-214F-B94F-D7ADED26FC99}"/>
          </ac:grpSpMkLst>
        </pc:grpChg>
        <pc:grpChg chg="add mod">
          <ac:chgData name="Emil Björnson" userId="b0a7c065-f6f4-41b0-b3e4-ccdb47e1a085" providerId="ADAL" clId="{7B598F71-3FC5-1048-A25E-380CD26B60B3}" dt="2021-05-05T11:06:50.603" v="3942"/>
          <ac:grpSpMkLst>
            <pc:docMk/>
            <pc:sldMk cId="1092153409" sldId="479"/>
            <ac:grpSpMk id="12" creationId="{FBCF30FF-7671-8246-80E8-A12B270D5489}"/>
          </ac:grpSpMkLst>
        </pc:grpChg>
        <pc:picChg chg="mod">
          <ac:chgData name="Emil Björnson" userId="b0a7c065-f6f4-41b0-b3e4-ccdb47e1a085" providerId="ADAL" clId="{7B598F71-3FC5-1048-A25E-380CD26B60B3}" dt="2021-05-05T11:06:50.603" v="3942"/>
          <ac:picMkLst>
            <pc:docMk/>
            <pc:sldMk cId="1092153409" sldId="479"/>
            <ac:picMk id="13" creationId="{F436234F-1485-B841-A354-DE857EDB098E}"/>
          </ac:picMkLst>
        </pc:picChg>
        <pc:picChg chg="add mod">
          <ac:chgData name="Emil Björnson" userId="b0a7c065-f6f4-41b0-b3e4-ccdb47e1a085" providerId="ADAL" clId="{7B598F71-3FC5-1048-A25E-380CD26B60B3}" dt="2021-05-05T11:05:44.996" v="3911"/>
          <ac:picMkLst>
            <pc:docMk/>
            <pc:sldMk cId="1092153409" sldId="479"/>
            <ac:picMk id="18" creationId="{8FC85CEE-83C6-3E43-B7CE-3CC67AD9A8FF}"/>
          </ac:picMkLst>
        </pc:picChg>
      </pc:sldChg>
      <pc:sldChg chg="add">
        <pc:chgData name="Emil Björnson" userId="b0a7c065-f6f4-41b0-b3e4-ccdb47e1a085" providerId="ADAL" clId="{7B598F71-3FC5-1048-A25E-380CD26B60B3}" dt="2021-05-05T11:08:52.664" v="4097"/>
        <pc:sldMkLst>
          <pc:docMk/>
          <pc:sldMk cId="3124547894" sldId="479"/>
        </pc:sldMkLst>
      </pc:sldChg>
      <pc:sldChg chg="delSp del">
        <pc:chgData name="Emil Björnson" userId="b0a7c065-f6f4-41b0-b3e4-ccdb47e1a085" providerId="ADAL" clId="{7B598F71-3FC5-1048-A25E-380CD26B60B3}" dt="2021-05-05T11:03:26.691" v="3824" actId="2696"/>
        <pc:sldMkLst>
          <pc:docMk/>
          <pc:sldMk cId="1880557536" sldId="480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1880557536" sldId="480"/>
            <ac:spMk id="5" creationId="{1FF9B4F6-01AB-824A-906E-5F47F73D02D7}"/>
          </ac:spMkLst>
        </pc:spChg>
      </pc:sldChg>
      <pc:sldChg chg="delSp modSp mod ord">
        <pc:chgData name="Emil Björnson" userId="b0a7c065-f6f4-41b0-b3e4-ccdb47e1a085" providerId="ADAL" clId="{7B598F71-3FC5-1048-A25E-380CD26B60B3}" dt="2021-05-05T11:31:35.001" v="4321" actId="20578"/>
        <pc:sldMkLst>
          <pc:docMk/>
          <pc:sldMk cId="447481902" sldId="481"/>
        </pc:sldMkLst>
        <pc:spChg chg="mod">
          <ac:chgData name="Emil Björnson" userId="b0a7c065-f6f4-41b0-b3e4-ccdb47e1a085" providerId="ADAL" clId="{7B598F71-3FC5-1048-A25E-380CD26B60B3}" dt="2021-05-05T10:46:08.682" v="2962" actId="20577"/>
          <ac:spMkLst>
            <pc:docMk/>
            <pc:sldMk cId="447481902" sldId="481"/>
            <ac:spMk id="2" creationId="{77C31FC1-D91F-1C4F-9A63-3EFEAF4873FD}"/>
          </ac:spMkLst>
        </pc:spChg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447481902" sldId="481"/>
            <ac:spMk id="5" creationId="{D7E609B0-9E50-D340-81BA-5CF4CC6C9209}"/>
          </ac:spMkLst>
        </pc:spChg>
        <pc:spChg chg="mod">
          <ac:chgData name="Emil Björnson" userId="b0a7c065-f6f4-41b0-b3e4-ccdb47e1a085" providerId="ADAL" clId="{7B598F71-3FC5-1048-A25E-380CD26B60B3}" dt="2021-05-05T11:07:42.090" v="3987" actId="1036"/>
          <ac:spMkLst>
            <pc:docMk/>
            <pc:sldMk cId="447481902" sldId="481"/>
            <ac:spMk id="8" creationId="{85309817-F473-ED43-A7E1-933CAC9ABA31}"/>
          </ac:spMkLst>
        </pc:spChg>
        <pc:spChg chg="mod">
          <ac:chgData name="Emil Björnson" userId="b0a7c065-f6f4-41b0-b3e4-ccdb47e1a085" providerId="ADAL" clId="{7B598F71-3FC5-1048-A25E-380CD26B60B3}" dt="2021-05-05T11:07:35.709" v="3980" actId="20577"/>
          <ac:spMkLst>
            <pc:docMk/>
            <pc:sldMk cId="447481902" sldId="481"/>
            <ac:spMk id="10" creationId="{A1202C1D-E5B3-D84B-A8E1-8F6D5D4AD563}"/>
          </ac:spMkLst>
        </pc:spChg>
        <pc:spChg chg="mod">
          <ac:chgData name="Emil Björnson" userId="b0a7c065-f6f4-41b0-b3e4-ccdb47e1a085" providerId="ADAL" clId="{7B598F71-3FC5-1048-A25E-380CD26B60B3}" dt="2021-05-05T11:07:52.258" v="4034" actId="20577"/>
          <ac:spMkLst>
            <pc:docMk/>
            <pc:sldMk cId="447481902" sldId="481"/>
            <ac:spMk id="12" creationId="{65246B30-E3A4-D249-A123-89A72E8D87F8}"/>
          </ac:spMkLst>
        </pc:spChg>
        <pc:picChg chg="mod">
          <ac:chgData name="Emil Björnson" userId="b0a7c065-f6f4-41b0-b3e4-ccdb47e1a085" providerId="ADAL" clId="{7B598F71-3FC5-1048-A25E-380CD26B60B3}" dt="2021-05-05T11:07:42.090" v="3987" actId="1036"/>
          <ac:picMkLst>
            <pc:docMk/>
            <pc:sldMk cId="447481902" sldId="481"/>
            <ac:picMk id="7" creationId="{334E734A-504F-AC40-AB45-8BE466608472}"/>
          </ac:picMkLst>
        </pc:picChg>
      </pc:sldChg>
      <pc:sldChg chg="delSp modSp mod modAnim">
        <pc:chgData name="Emil Björnson" userId="b0a7c065-f6f4-41b0-b3e4-ccdb47e1a085" providerId="ADAL" clId="{7B598F71-3FC5-1048-A25E-380CD26B60B3}" dt="2021-05-05T11:37:18.401" v="4322" actId="20577"/>
        <pc:sldMkLst>
          <pc:docMk/>
          <pc:sldMk cId="3108549568" sldId="482"/>
        </pc:sldMkLst>
        <pc:spChg chg="mod">
          <ac:chgData name="Emil Björnson" userId="b0a7c065-f6f4-41b0-b3e4-ccdb47e1a085" providerId="ADAL" clId="{7B598F71-3FC5-1048-A25E-380CD26B60B3}" dt="2021-05-05T11:37:18.401" v="4322" actId="20577"/>
          <ac:spMkLst>
            <pc:docMk/>
            <pc:sldMk cId="3108549568" sldId="482"/>
            <ac:spMk id="3" creationId="{CD0F8163-7E95-C949-ABD6-957ACF67B2BB}"/>
          </ac:spMkLst>
        </pc:spChg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3108549568" sldId="482"/>
            <ac:spMk id="5" creationId="{784C7D00-B6B9-F847-9C04-2DA528C1E239}"/>
          </ac:spMkLst>
        </pc:spChg>
      </pc:sldChg>
      <pc:sldChg chg="addSp delSp modSp add mod">
        <pc:chgData name="Emil Björnson" userId="b0a7c065-f6f4-41b0-b3e4-ccdb47e1a085" providerId="ADAL" clId="{7B598F71-3FC5-1048-A25E-380CD26B60B3}" dt="2021-05-05T11:55:19.526" v="4448" actId="1038"/>
        <pc:sldMkLst>
          <pc:docMk/>
          <pc:sldMk cId="616758412" sldId="483"/>
        </pc:sldMkLst>
        <pc:spChg chg="mod">
          <ac:chgData name="Emil Björnson" userId="b0a7c065-f6f4-41b0-b3e4-ccdb47e1a085" providerId="ADAL" clId="{7B598F71-3FC5-1048-A25E-380CD26B60B3}" dt="2021-05-05T11:02:09.646" v="3745" actId="20577"/>
          <ac:spMkLst>
            <pc:docMk/>
            <pc:sldMk cId="616758412" sldId="483"/>
            <ac:spMk id="2" creationId="{0CA1AB54-AAFB-4045-B048-63C9C1D739B9}"/>
          </ac:spMkLst>
        </pc:spChg>
        <pc:spChg chg="add mod">
          <ac:chgData name="Emil Björnson" userId="b0a7c065-f6f4-41b0-b3e4-ccdb47e1a085" providerId="ADAL" clId="{7B598F71-3FC5-1048-A25E-380CD26B60B3}" dt="2021-05-05T11:53:55.274" v="4408" actId="1038"/>
          <ac:spMkLst>
            <pc:docMk/>
            <pc:sldMk cId="616758412" sldId="483"/>
            <ac:spMk id="3" creationId="{795875DD-582C-B54C-8468-3B829BB46A6C}"/>
          </ac:spMkLst>
        </pc:spChg>
        <pc:spChg chg="add mod">
          <ac:chgData name="Emil Björnson" userId="b0a7c065-f6f4-41b0-b3e4-ccdb47e1a085" providerId="ADAL" clId="{7B598F71-3FC5-1048-A25E-380CD26B60B3}" dt="2021-05-05T11:54:39.508" v="4427" actId="167"/>
          <ac:spMkLst>
            <pc:docMk/>
            <pc:sldMk cId="616758412" sldId="483"/>
            <ac:spMk id="5" creationId="{133AA62A-F9E6-214A-A330-F6299E5B0F3C}"/>
          </ac:spMkLst>
        </pc:spChg>
        <pc:spChg chg="add mod">
          <ac:chgData name="Emil Björnson" userId="b0a7c065-f6f4-41b0-b3e4-ccdb47e1a085" providerId="ADAL" clId="{7B598F71-3FC5-1048-A25E-380CD26B60B3}" dt="2021-05-05T11:54:06.513" v="4415" actId="1076"/>
          <ac:spMkLst>
            <pc:docMk/>
            <pc:sldMk cId="616758412" sldId="483"/>
            <ac:spMk id="16" creationId="{A1FFBC1A-146E-5F46-90B4-4B802248811A}"/>
          </ac:spMkLst>
        </pc:spChg>
        <pc:spChg chg="add mod">
          <ac:chgData name="Emil Björnson" userId="b0a7c065-f6f4-41b0-b3e4-ccdb47e1a085" providerId="ADAL" clId="{7B598F71-3FC5-1048-A25E-380CD26B60B3}" dt="2021-05-05T11:54:45.850" v="4429" actId="1076"/>
          <ac:spMkLst>
            <pc:docMk/>
            <pc:sldMk cId="616758412" sldId="483"/>
            <ac:spMk id="17" creationId="{D8892BC9-5E04-AA42-8D12-FCA08CAE112F}"/>
          </ac:spMkLst>
        </pc:spChg>
        <pc:spChg chg="add mod">
          <ac:chgData name="Emil Björnson" userId="b0a7c065-f6f4-41b0-b3e4-ccdb47e1a085" providerId="ADAL" clId="{7B598F71-3FC5-1048-A25E-380CD26B60B3}" dt="2021-05-05T11:54:19.296" v="4422" actId="20577"/>
          <ac:spMkLst>
            <pc:docMk/>
            <pc:sldMk cId="616758412" sldId="483"/>
            <ac:spMk id="18" creationId="{95FC5A64-1D69-2942-8607-73B6177203D5}"/>
          </ac:spMkLst>
        </pc:spChg>
        <pc:grpChg chg="del mod">
          <ac:chgData name="Emil Björnson" userId="b0a7c065-f6f4-41b0-b3e4-ccdb47e1a085" providerId="ADAL" clId="{7B598F71-3FC5-1048-A25E-380CD26B60B3}" dt="2021-05-05T11:52:30.158" v="4382" actId="478"/>
          <ac:grpSpMkLst>
            <pc:docMk/>
            <pc:sldMk cId="616758412" sldId="483"/>
            <ac:grpSpMk id="11" creationId="{CF75F46A-875E-3741-B11C-AB5334E1B1E2}"/>
          </ac:grpSpMkLst>
        </pc:grpChg>
        <pc:picChg chg="mod modCrop">
          <ac:chgData name="Emil Björnson" userId="b0a7c065-f6f4-41b0-b3e4-ccdb47e1a085" providerId="ADAL" clId="{7B598F71-3FC5-1048-A25E-380CD26B60B3}" dt="2021-05-05T11:52:23.365" v="4377" actId="732"/>
          <ac:picMkLst>
            <pc:docMk/>
            <pc:sldMk cId="616758412" sldId="483"/>
            <ac:picMk id="8" creationId="{27C3F09F-2044-8944-9D23-B4A62A87C5D3}"/>
          </ac:picMkLst>
        </pc:picChg>
        <pc:picChg chg="add del mod modCrop">
          <ac:chgData name="Emil Björnson" userId="b0a7c065-f6f4-41b0-b3e4-ccdb47e1a085" providerId="ADAL" clId="{7B598F71-3FC5-1048-A25E-380CD26B60B3}" dt="2021-05-05T11:52:28.907" v="4381" actId="478"/>
          <ac:picMkLst>
            <pc:docMk/>
            <pc:sldMk cId="616758412" sldId="483"/>
            <ac:picMk id="13" creationId="{4BE7D9F1-61F2-A244-9873-2DDE94DCB648}"/>
          </ac:picMkLst>
        </pc:picChg>
        <pc:picChg chg="add mod">
          <ac:chgData name="Emil Björnson" userId="b0a7c065-f6f4-41b0-b3e4-ccdb47e1a085" providerId="ADAL" clId="{7B598F71-3FC5-1048-A25E-380CD26B60B3}" dt="2021-05-05T11:54:39.508" v="4427" actId="167"/>
          <ac:picMkLst>
            <pc:docMk/>
            <pc:sldMk cId="616758412" sldId="483"/>
            <ac:picMk id="14" creationId="{E0A858EE-F5B6-A04A-8847-5A98577F2824}"/>
          </ac:picMkLst>
        </pc:picChg>
        <pc:picChg chg="add mod">
          <ac:chgData name="Emil Björnson" userId="b0a7c065-f6f4-41b0-b3e4-ccdb47e1a085" providerId="ADAL" clId="{7B598F71-3FC5-1048-A25E-380CD26B60B3}" dt="2021-05-05T11:55:19.526" v="4448" actId="1038"/>
          <ac:picMkLst>
            <pc:docMk/>
            <pc:sldMk cId="616758412" sldId="483"/>
            <ac:picMk id="15" creationId="{29B610A1-3BF7-CB4E-A7C5-6C88750645A8}"/>
          </ac:picMkLst>
        </pc:picChg>
        <pc:cxnChg chg="add mod">
          <ac:chgData name="Emil Björnson" userId="b0a7c065-f6f4-41b0-b3e4-ccdb47e1a085" providerId="ADAL" clId="{7B598F71-3FC5-1048-A25E-380CD26B60B3}" dt="2021-05-05T11:55:16.842" v="4437" actId="1076"/>
          <ac:cxnSpMkLst>
            <pc:docMk/>
            <pc:sldMk cId="616758412" sldId="483"/>
            <ac:cxnSpMk id="19" creationId="{B6BD6BCE-E087-7E4E-99BA-936F196BCD7C}"/>
          </ac:cxnSpMkLst>
        </pc:cxnChg>
      </pc:sldChg>
      <pc:sldChg chg="delSp del">
        <pc:chgData name="Emil Björnson" userId="b0a7c065-f6f4-41b0-b3e4-ccdb47e1a085" providerId="ADAL" clId="{7B598F71-3FC5-1048-A25E-380CD26B60B3}" dt="2021-05-05T11:02:01.983" v="3738" actId="2696"/>
        <pc:sldMkLst>
          <pc:docMk/>
          <pc:sldMk cId="3859635500" sldId="483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3859635500" sldId="483"/>
            <ac:spMk id="5" creationId="{2EED4C40-7C56-0E4E-8185-58C496F05E1D}"/>
          </ac:spMkLst>
        </pc:spChg>
      </pc:sldChg>
      <pc:sldChg chg="delSp del">
        <pc:chgData name="Emil Björnson" userId="b0a7c065-f6f4-41b0-b3e4-ccdb47e1a085" providerId="ADAL" clId="{7B598F71-3FC5-1048-A25E-380CD26B60B3}" dt="2021-05-05T11:02:27.370" v="3746" actId="2696"/>
        <pc:sldMkLst>
          <pc:docMk/>
          <pc:sldMk cId="565837987" sldId="484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565837987" sldId="484"/>
            <ac:spMk id="5" creationId="{E66FB375-CB4B-1A49-9DA5-8ABD3433D628}"/>
          </ac:spMkLst>
        </pc:spChg>
      </pc:sldChg>
      <pc:sldChg chg="add">
        <pc:chgData name="Emil Björnson" userId="b0a7c065-f6f4-41b0-b3e4-ccdb47e1a085" providerId="ADAL" clId="{7B598F71-3FC5-1048-A25E-380CD26B60B3}" dt="2021-05-05T11:02:29.411" v="3747"/>
        <pc:sldMkLst>
          <pc:docMk/>
          <pc:sldMk cId="4260567477" sldId="484"/>
        </pc:sldMkLst>
      </pc:sldChg>
      <pc:sldChg chg="delSp del">
        <pc:chgData name="Emil Björnson" userId="b0a7c065-f6f4-41b0-b3e4-ccdb47e1a085" providerId="ADAL" clId="{7B598F71-3FC5-1048-A25E-380CD26B60B3}" dt="2021-05-05T11:03:20.921" v="3821" actId="2696"/>
        <pc:sldMkLst>
          <pc:docMk/>
          <pc:sldMk cId="1785167720" sldId="485"/>
        </pc:sldMkLst>
        <pc:spChg chg="del">
          <ac:chgData name="Emil Björnson" userId="b0a7c065-f6f4-41b0-b3e4-ccdb47e1a085" providerId="ADAL" clId="{7B598F71-3FC5-1048-A25E-380CD26B60B3}" dt="2021-05-05T09:12:00.222" v="44"/>
          <ac:spMkLst>
            <pc:docMk/>
            <pc:sldMk cId="1785167720" sldId="485"/>
            <ac:spMk id="5" creationId="{FEA16434-E1DF-F24A-BB93-9D8B8F27A7D9}"/>
          </ac:spMkLst>
        </pc:spChg>
      </pc:sldChg>
      <pc:sldChg chg="add">
        <pc:chgData name="Emil Björnson" userId="b0a7c065-f6f4-41b0-b3e4-ccdb47e1a085" providerId="ADAL" clId="{7B598F71-3FC5-1048-A25E-380CD26B60B3}" dt="2021-05-05T09:10:54.027" v="42"/>
        <pc:sldMkLst>
          <pc:docMk/>
          <pc:sldMk cId="3277634512" sldId="486"/>
        </pc:sldMkLst>
      </pc:sldChg>
      <pc:sldChg chg="addSp delSp modSp new mod ord">
        <pc:chgData name="Emil Björnson" userId="b0a7c065-f6f4-41b0-b3e4-ccdb47e1a085" providerId="ADAL" clId="{7B598F71-3FC5-1048-A25E-380CD26B60B3}" dt="2021-05-05T09:22:34.951" v="354" actId="1036"/>
        <pc:sldMkLst>
          <pc:docMk/>
          <pc:sldMk cId="1446992460" sldId="487"/>
        </pc:sldMkLst>
        <pc:spChg chg="mod">
          <ac:chgData name="Emil Björnson" userId="b0a7c065-f6f4-41b0-b3e4-ccdb47e1a085" providerId="ADAL" clId="{7B598F71-3FC5-1048-A25E-380CD26B60B3}" dt="2021-05-05T09:13:21.305" v="75" actId="20577"/>
          <ac:spMkLst>
            <pc:docMk/>
            <pc:sldMk cId="1446992460" sldId="487"/>
            <ac:spMk id="2" creationId="{45E744F4-8F2A-E24C-BFF8-CDCCA105DB4B}"/>
          </ac:spMkLst>
        </pc:spChg>
        <pc:spChg chg="mod">
          <ac:chgData name="Emil Björnson" userId="b0a7c065-f6f4-41b0-b3e4-ccdb47e1a085" providerId="ADAL" clId="{7B598F71-3FC5-1048-A25E-380CD26B60B3}" dt="2021-05-05T09:20:55.135" v="232" actId="20577"/>
          <ac:spMkLst>
            <pc:docMk/>
            <pc:sldMk cId="1446992460" sldId="487"/>
            <ac:spMk id="3" creationId="{B744A0B9-E7DA-5244-AB8D-F3996CACC0B3}"/>
          </ac:spMkLst>
        </pc:spChg>
        <pc:spChg chg="add mod">
          <ac:chgData name="Emil Björnson" userId="b0a7c065-f6f4-41b0-b3e4-ccdb47e1a085" providerId="ADAL" clId="{7B598F71-3FC5-1048-A25E-380CD26B60B3}" dt="2021-05-05T09:22:34.951" v="354" actId="1036"/>
          <ac:spMkLst>
            <pc:docMk/>
            <pc:sldMk cId="1446992460" sldId="487"/>
            <ac:spMk id="14" creationId="{47FF0082-B537-1D40-98DB-03ED5EBC7262}"/>
          </ac:spMkLst>
        </pc:spChg>
        <pc:spChg chg="add mod">
          <ac:chgData name="Emil Björnson" userId="b0a7c065-f6f4-41b0-b3e4-ccdb47e1a085" providerId="ADAL" clId="{7B598F71-3FC5-1048-A25E-380CD26B60B3}" dt="2021-05-05T09:22:34.951" v="354" actId="1036"/>
          <ac:spMkLst>
            <pc:docMk/>
            <pc:sldMk cId="1446992460" sldId="487"/>
            <ac:spMk id="17" creationId="{20E464C4-A8C2-CB46-8CE1-901E2CD3BE8F}"/>
          </ac:spMkLst>
        </pc:spChg>
        <pc:spChg chg="add mod">
          <ac:chgData name="Emil Björnson" userId="b0a7c065-f6f4-41b0-b3e4-ccdb47e1a085" providerId="ADAL" clId="{7B598F71-3FC5-1048-A25E-380CD26B60B3}" dt="2021-05-05T09:22:34.951" v="354" actId="1036"/>
          <ac:spMkLst>
            <pc:docMk/>
            <pc:sldMk cId="1446992460" sldId="487"/>
            <ac:spMk id="18" creationId="{6B409F63-D21D-B044-8506-36484D2FF8DF}"/>
          </ac:spMkLst>
        </pc:spChg>
        <pc:picChg chg="add del mod">
          <ac:chgData name="Emil Björnson" userId="b0a7c065-f6f4-41b0-b3e4-ccdb47e1a085" providerId="ADAL" clId="{7B598F71-3FC5-1048-A25E-380CD26B60B3}" dt="2021-05-05T09:19:24.174" v="90" actId="478"/>
          <ac:picMkLst>
            <pc:docMk/>
            <pc:sldMk cId="1446992460" sldId="487"/>
            <ac:picMk id="7" creationId="{069562F3-F8E0-AE4C-A2DB-8BE90228391B}"/>
          </ac:picMkLst>
        </pc:picChg>
        <pc:picChg chg="add del mod">
          <ac:chgData name="Emil Björnson" userId="b0a7c065-f6f4-41b0-b3e4-ccdb47e1a085" providerId="ADAL" clId="{7B598F71-3FC5-1048-A25E-380CD26B60B3}" dt="2021-05-05T09:19:24.174" v="90" actId="478"/>
          <ac:picMkLst>
            <pc:docMk/>
            <pc:sldMk cId="1446992460" sldId="487"/>
            <ac:picMk id="9" creationId="{9D3D986C-6BD9-E944-A126-B95230334BDD}"/>
          </ac:picMkLst>
        </pc:picChg>
        <pc:picChg chg="add del mod">
          <ac:chgData name="Emil Björnson" userId="b0a7c065-f6f4-41b0-b3e4-ccdb47e1a085" providerId="ADAL" clId="{7B598F71-3FC5-1048-A25E-380CD26B60B3}" dt="2021-05-05T09:19:21.921" v="88" actId="478"/>
          <ac:picMkLst>
            <pc:docMk/>
            <pc:sldMk cId="1446992460" sldId="487"/>
            <ac:picMk id="11" creationId="{B4DB5F4D-A20C-A04F-B4CA-FFD6D0CC9F08}"/>
          </ac:picMkLst>
        </pc:picChg>
        <pc:picChg chg="add mod">
          <ac:chgData name="Emil Björnson" userId="b0a7c065-f6f4-41b0-b3e4-ccdb47e1a085" providerId="ADAL" clId="{7B598F71-3FC5-1048-A25E-380CD26B60B3}" dt="2021-05-05T09:22:34.951" v="354" actId="1036"/>
          <ac:picMkLst>
            <pc:docMk/>
            <pc:sldMk cId="1446992460" sldId="487"/>
            <ac:picMk id="13" creationId="{B4A0E5B0-E7E9-0743-8154-17C3A5331050}"/>
          </ac:picMkLst>
        </pc:picChg>
        <pc:picChg chg="add del">
          <ac:chgData name="Emil Björnson" userId="b0a7c065-f6f4-41b0-b3e4-ccdb47e1a085" providerId="ADAL" clId="{7B598F71-3FC5-1048-A25E-380CD26B60B3}" dt="2021-05-05T09:21:30.340" v="299"/>
          <ac:picMkLst>
            <pc:docMk/>
            <pc:sldMk cId="1446992460" sldId="487"/>
            <ac:picMk id="15" creationId="{C118BDFE-6888-FF44-9EC9-E03FCFC28530}"/>
          </ac:picMkLst>
        </pc:picChg>
        <pc:picChg chg="add del">
          <ac:chgData name="Emil Björnson" userId="b0a7c065-f6f4-41b0-b3e4-ccdb47e1a085" providerId="ADAL" clId="{7B598F71-3FC5-1048-A25E-380CD26B60B3}" dt="2021-05-05T09:21:36.496" v="301"/>
          <ac:picMkLst>
            <pc:docMk/>
            <pc:sldMk cId="1446992460" sldId="487"/>
            <ac:picMk id="16" creationId="{4CA1C5BE-3268-B84B-897A-76E19E3F70D0}"/>
          </ac:picMkLst>
        </pc:picChg>
      </pc:sldChg>
      <pc:sldChg chg="addSp modSp new del mod ord">
        <pc:chgData name="Emil Björnson" userId="b0a7c065-f6f4-41b0-b3e4-ccdb47e1a085" providerId="ADAL" clId="{7B598F71-3FC5-1048-A25E-380CD26B60B3}" dt="2021-05-05T10:28:13" v="2320" actId="2696"/>
        <pc:sldMkLst>
          <pc:docMk/>
          <pc:sldMk cId="3690533786" sldId="488"/>
        </pc:sldMkLst>
        <pc:spChg chg="mod">
          <ac:chgData name="Emil Björnson" userId="b0a7c065-f6f4-41b0-b3e4-ccdb47e1a085" providerId="ADAL" clId="{7B598F71-3FC5-1048-A25E-380CD26B60B3}" dt="2021-05-05T10:21:43.477" v="1958" actId="20577"/>
          <ac:spMkLst>
            <pc:docMk/>
            <pc:sldMk cId="3690533786" sldId="488"/>
            <ac:spMk id="2" creationId="{152D8CE6-61EA-AD4E-9109-0553781CF8DB}"/>
          </ac:spMkLst>
        </pc:spChg>
        <pc:picChg chg="add mod">
          <ac:chgData name="Emil Björnson" userId="b0a7c065-f6f4-41b0-b3e4-ccdb47e1a085" providerId="ADAL" clId="{7B598F71-3FC5-1048-A25E-380CD26B60B3}" dt="2021-05-05T10:21:46.354" v="1959" actId="1076"/>
          <ac:picMkLst>
            <pc:docMk/>
            <pc:sldMk cId="3690533786" sldId="488"/>
            <ac:picMk id="7" creationId="{A18EDA96-6FF4-E54C-95F6-3E43BA7FC100}"/>
          </ac:picMkLst>
        </pc:picChg>
      </pc:sldChg>
      <pc:sldChg chg="addSp delSp modSp new mod ord modAnim">
        <pc:chgData name="Emil Björnson" userId="b0a7c065-f6f4-41b0-b3e4-ccdb47e1a085" providerId="ADAL" clId="{7B598F71-3FC5-1048-A25E-380CD26B60B3}" dt="2021-05-05T10:35:05.439" v="2776" actId="1076"/>
        <pc:sldMkLst>
          <pc:docMk/>
          <pc:sldMk cId="618609129" sldId="489"/>
        </pc:sldMkLst>
        <pc:spChg chg="mod">
          <ac:chgData name="Emil Björnson" userId="b0a7c065-f6f4-41b0-b3e4-ccdb47e1a085" providerId="ADAL" clId="{7B598F71-3FC5-1048-A25E-380CD26B60B3}" dt="2021-05-05T09:25:26.787" v="394" actId="20577"/>
          <ac:spMkLst>
            <pc:docMk/>
            <pc:sldMk cId="618609129" sldId="489"/>
            <ac:spMk id="2" creationId="{4354A62F-42F8-0340-A465-B057B796FD6A}"/>
          </ac:spMkLst>
        </pc:spChg>
        <pc:spChg chg="del">
          <ac:chgData name="Emil Björnson" userId="b0a7c065-f6f4-41b0-b3e4-ccdb47e1a085" providerId="ADAL" clId="{7B598F71-3FC5-1048-A25E-380CD26B60B3}" dt="2021-05-05T09:25:15.869" v="364" actId="478"/>
          <ac:spMkLst>
            <pc:docMk/>
            <pc:sldMk cId="618609129" sldId="489"/>
            <ac:spMk id="3" creationId="{FFFFBDDB-347A-5644-87CB-724876B57D37}"/>
          </ac:spMkLst>
        </pc:spChg>
        <pc:spChg chg="add mod">
          <ac:chgData name="Emil Björnson" userId="b0a7c065-f6f4-41b0-b3e4-ccdb47e1a085" providerId="ADAL" clId="{7B598F71-3FC5-1048-A25E-380CD26B60B3}" dt="2021-05-05T10:34:47.851" v="2717" actId="1035"/>
          <ac:spMkLst>
            <pc:docMk/>
            <pc:sldMk cId="618609129" sldId="489"/>
            <ac:spMk id="6" creationId="{8E0E7E0E-7149-7C4A-B1E6-E06AE6DD4C00}"/>
          </ac:spMkLst>
        </pc:spChg>
        <pc:spChg chg="add mod">
          <ac:chgData name="Emil Björnson" userId="b0a7c065-f6f4-41b0-b3e4-ccdb47e1a085" providerId="ADAL" clId="{7B598F71-3FC5-1048-A25E-380CD26B60B3}" dt="2021-05-05T10:34:47.851" v="2717" actId="1035"/>
          <ac:spMkLst>
            <pc:docMk/>
            <pc:sldMk cId="618609129" sldId="489"/>
            <ac:spMk id="8" creationId="{F7EAE9E9-C7CD-6C4E-A939-D8336811CECC}"/>
          </ac:spMkLst>
        </pc:spChg>
        <pc:spChg chg="add mod">
          <ac:chgData name="Emil Björnson" userId="b0a7c065-f6f4-41b0-b3e4-ccdb47e1a085" providerId="ADAL" clId="{7B598F71-3FC5-1048-A25E-380CD26B60B3}" dt="2021-05-05T10:34:47.851" v="2717" actId="1035"/>
          <ac:spMkLst>
            <pc:docMk/>
            <pc:sldMk cId="618609129" sldId="489"/>
            <ac:spMk id="9" creationId="{AC778987-D911-3B4B-BD5E-2A292B7B76FA}"/>
          </ac:spMkLst>
        </pc:spChg>
        <pc:spChg chg="add mod">
          <ac:chgData name="Emil Björnson" userId="b0a7c065-f6f4-41b0-b3e4-ccdb47e1a085" providerId="ADAL" clId="{7B598F71-3FC5-1048-A25E-380CD26B60B3}" dt="2021-05-05T10:34:47.851" v="2717" actId="1035"/>
          <ac:spMkLst>
            <pc:docMk/>
            <pc:sldMk cId="618609129" sldId="489"/>
            <ac:spMk id="10" creationId="{5E1077F1-57BE-E24C-88FE-60E463C3F947}"/>
          </ac:spMkLst>
        </pc:spChg>
        <pc:spChg chg="add mod">
          <ac:chgData name="Emil Björnson" userId="b0a7c065-f6f4-41b0-b3e4-ccdb47e1a085" providerId="ADAL" clId="{7B598F71-3FC5-1048-A25E-380CD26B60B3}" dt="2021-05-05T10:34:47.851" v="2717" actId="1035"/>
          <ac:spMkLst>
            <pc:docMk/>
            <pc:sldMk cId="618609129" sldId="489"/>
            <ac:spMk id="11" creationId="{CD087650-7AFD-8A4B-BCC9-0273DE37D211}"/>
          </ac:spMkLst>
        </pc:spChg>
        <pc:spChg chg="add mod">
          <ac:chgData name="Emil Björnson" userId="b0a7c065-f6f4-41b0-b3e4-ccdb47e1a085" providerId="ADAL" clId="{7B598F71-3FC5-1048-A25E-380CD26B60B3}" dt="2021-05-05T10:34:47.851" v="2717" actId="1035"/>
          <ac:spMkLst>
            <pc:docMk/>
            <pc:sldMk cId="618609129" sldId="489"/>
            <ac:spMk id="12" creationId="{029AD4D5-1D8A-BC4D-A04C-A111D76E545A}"/>
          </ac:spMkLst>
        </pc:spChg>
        <pc:spChg chg="add mod">
          <ac:chgData name="Emil Björnson" userId="b0a7c065-f6f4-41b0-b3e4-ccdb47e1a085" providerId="ADAL" clId="{7B598F71-3FC5-1048-A25E-380CD26B60B3}" dt="2021-05-05T10:35:05.439" v="2776" actId="1076"/>
          <ac:spMkLst>
            <pc:docMk/>
            <pc:sldMk cId="618609129" sldId="489"/>
            <ac:spMk id="13" creationId="{1977C79A-9FB2-7841-8223-FCC733173E02}"/>
          </ac:spMkLst>
        </pc:spChg>
        <pc:picChg chg="add mod">
          <ac:chgData name="Emil Björnson" userId="b0a7c065-f6f4-41b0-b3e4-ccdb47e1a085" providerId="ADAL" clId="{7B598F71-3FC5-1048-A25E-380CD26B60B3}" dt="2021-05-05T10:34:47.851" v="2717" actId="1035"/>
          <ac:picMkLst>
            <pc:docMk/>
            <pc:sldMk cId="618609129" sldId="489"/>
            <ac:picMk id="7" creationId="{D3835D8A-0765-AF43-B67A-FF00476C4173}"/>
          </ac:picMkLst>
        </pc:picChg>
      </pc:sldChg>
      <pc:sldChg chg="addSp delSp modSp new mod modAnim">
        <pc:chgData name="Emil Björnson" userId="b0a7c065-f6f4-41b0-b3e4-ccdb47e1a085" providerId="ADAL" clId="{7B598F71-3FC5-1048-A25E-380CD26B60B3}" dt="2021-05-05T14:24:05.499" v="4459" actId="20577"/>
        <pc:sldMkLst>
          <pc:docMk/>
          <pc:sldMk cId="3721090685" sldId="490"/>
        </pc:sldMkLst>
        <pc:spChg chg="mod">
          <ac:chgData name="Emil Björnson" userId="b0a7c065-f6f4-41b0-b3e4-ccdb47e1a085" providerId="ADAL" clId="{7B598F71-3FC5-1048-A25E-380CD26B60B3}" dt="2021-05-05T09:41:38.210" v="584" actId="20577"/>
          <ac:spMkLst>
            <pc:docMk/>
            <pc:sldMk cId="3721090685" sldId="490"/>
            <ac:spMk id="2" creationId="{5488EC63-0313-1748-A0F2-44AA31063A5C}"/>
          </ac:spMkLst>
        </pc:spChg>
        <pc:spChg chg="del">
          <ac:chgData name="Emil Björnson" userId="b0a7c065-f6f4-41b0-b3e4-ccdb47e1a085" providerId="ADAL" clId="{7B598F71-3FC5-1048-A25E-380CD26B60B3}" dt="2021-05-05T09:41:30.970" v="554" actId="478"/>
          <ac:spMkLst>
            <pc:docMk/>
            <pc:sldMk cId="3721090685" sldId="490"/>
            <ac:spMk id="3" creationId="{E4F43920-AA6B-984D-9DE9-1B178637E7A6}"/>
          </ac:spMkLst>
        </pc:spChg>
        <pc:spChg chg="add mod">
          <ac:chgData name="Emil Björnson" userId="b0a7c065-f6f4-41b0-b3e4-ccdb47e1a085" providerId="ADAL" clId="{7B598F71-3FC5-1048-A25E-380CD26B60B3}" dt="2021-05-05T14:24:05.499" v="4459" actId="20577"/>
          <ac:spMkLst>
            <pc:docMk/>
            <pc:sldMk cId="3721090685" sldId="490"/>
            <ac:spMk id="11" creationId="{9896C23A-A4B2-A047-80BC-640A5668E194}"/>
          </ac:spMkLst>
        </pc:spChg>
        <pc:spChg chg="add mod">
          <ac:chgData name="Emil Björnson" userId="b0a7c065-f6f4-41b0-b3e4-ccdb47e1a085" providerId="ADAL" clId="{7B598F71-3FC5-1048-A25E-380CD26B60B3}" dt="2021-05-05T09:46:32.196" v="881" actId="1036"/>
          <ac:spMkLst>
            <pc:docMk/>
            <pc:sldMk cId="3721090685" sldId="490"/>
            <ac:spMk id="13" creationId="{24617C50-C841-AC43-B4C3-9776F58D17AC}"/>
          </ac:spMkLst>
        </pc:spChg>
        <pc:spChg chg="add del mod">
          <ac:chgData name="Emil Björnson" userId="b0a7c065-f6f4-41b0-b3e4-ccdb47e1a085" providerId="ADAL" clId="{7B598F71-3FC5-1048-A25E-380CD26B60B3}" dt="2021-05-05T09:44:30.066" v="785" actId="478"/>
          <ac:spMkLst>
            <pc:docMk/>
            <pc:sldMk cId="3721090685" sldId="490"/>
            <ac:spMk id="14" creationId="{D9CD28FF-3A9F-C94A-8C1F-750A9FBEF757}"/>
          </ac:spMkLst>
        </pc:spChg>
        <pc:spChg chg="add mod">
          <ac:chgData name="Emil Björnson" userId="b0a7c065-f6f4-41b0-b3e4-ccdb47e1a085" providerId="ADAL" clId="{7B598F71-3FC5-1048-A25E-380CD26B60B3}" dt="2021-05-05T09:46:32.196" v="881" actId="1036"/>
          <ac:spMkLst>
            <pc:docMk/>
            <pc:sldMk cId="3721090685" sldId="490"/>
            <ac:spMk id="15" creationId="{AFA24203-294D-6C40-84EC-FDC3B5924B91}"/>
          </ac:spMkLst>
        </pc:spChg>
        <pc:spChg chg="add mod">
          <ac:chgData name="Emil Björnson" userId="b0a7c065-f6f4-41b0-b3e4-ccdb47e1a085" providerId="ADAL" clId="{7B598F71-3FC5-1048-A25E-380CD26B60B3}" dt="2021-05-05T09:48:40.745" v="1005" actId="1035"/>
          <ac:spMkLst>
            <pc:docMk/>
            <pc:sldMk cId="3721090685" sldId="490"/>
            <ac:spMk id="20" creationId="{B1F6A4FD-685B-4D4C-887D-60ADFF9C3778}"/>
          </ac:spMkLst>
        </pc:spChg>
        <pc:spChg chg="add mod">
          <ac:chgData name="Emil Björnson" userId="b0a7c065-f6f4-41b0-b3e4-ccdb47e1a085" providerId="ADAL" clId="{7B598F71-3FC5-1048-A25E-380CD26B60B3}" dt="2021-05-05T09:48:40.745" v="1005" actId="1035"/>
          <ac:spMkLst>
            <pc:docMk/>
            <pc:sldMk cId="3721090685" sldId="490"/>
            <ac:spMk id="21" creationId="{2882B9BE-9C9F-1349-8715-66A25AE3694F}"/>
          </ac:spMkLst>
        </pc:spChg>
        <pc:picChg chg="add mod">
          <ac:chgData name="Emil Björnson" userId="b0a7c065-f6f4-41b0-b3e4-ccdb47e1a085" providerId="ADAL" clId="{7B598F71-3FC5-1048-A25E-380CD26B60B3}" dt="2021-05-05T09:48:02.780" v="956" actId="1037"/>
          <ac:picMkLst>
            <pc:docMk/>
            <pc:sldMk cId="3721090685" sldId="490"/>
            <ac:picMk id="7" creationId="{DEEB648F-731C-2B48-8E6B-2EBF5E7CA67A}"/>
          </ac:picMkLst>
        </pc:picChg>
        <pc:picChg chg="add del mod">
          <ac:chgData name="Emil Björnson" userId="b0a7c065-f6f4-41b0-b3e4-ccdb47e1a085" providerId="ADAL" clId="{7B598F71-3FC5-1048-A25E-380CD26B60B3}" dt="2021-05-05T09:42:14.582" v="588" actId="21"/>
          <ac:picMkLst>
            <pc:docMk/>
            <pc:sldMk cId="3721090685" sldId="490"/>
            <ac:picMk id="9" creationId="{30839C4D-3E8D-7349-BEBE-949159ED46F8}"/>
          </ac:picMkLst>
        </pc:picChg>
        <pc:picChg chg="add mod modCrop">
          <ac:chgData name="Emil Björnson" userId="b0a7c065-f6f4-41b0-b3e4-ccdb47e1a085" providerId="ADAL" clId="{7B598F71-3FC5-1048-A25E-380CD26B60B3}" dt="2021-05-05T09:46:32.196" v="881" actId="1036"/>
          <ac:picMkLst>
            <pc:docMk/>
            <pc:sldMk cId="3721090685" sldId="490"/>
            <ac:picMk id="10" creationId="{F188B9EB-44FD-3E40-B36E-8C38F5B6EFC8}"/>
          </ac:picMkLst>
        </pc:picChg>
        <pc:picChg chg="add mod">
          <ac:chgData name="Emil Björnson" userId="b0a7c065-f6f4-41b0-b3e4-ccdb47e1a085" providerId="ADAL" clId="{7B598F71-3FC5-1048-A25E-380CD26B60B3}" dt="2021-05-05T09:48:40.745" v="1005" actId="1035"/>
          <ac:picMkLst>
            <pc:docMk/>
            <pc:sldMk cId="3721090685" sldId="490"/>
            <ac:picMk id="12" creationId="{727B33D3-B1EB-1C44-BFE0-9BE8298A2CAB}"/>
          </ac:picMkLst>
        </pc:picChg>
        <pc:cxnChg chg="add mod">
          <ac:chgData name="Emil Björnson" userId="b0a7c065-f6f4-41b0-b3e4-ccdb47e1a085" providerId="ADAL" clId="{7B598F71-3FC5-1048-A25E-380CD26B60B3}" dt="2021-05-05T09:46:32.196" v="881" actId="1036"/>
          <ac:cxnSpMkLst>
            <pc:docMk/>
            <pc:sldMk cId="3721090685" sldId="490"/>
            <ac:cxnSpMk id="17" creationId="{D55B2ADC-131F-1942-912E-FF8117CBA1E5}"/>
          </ac:cxnSpMkLst>
        </pc:cxnChg>
        <pc:cxnChg chg="add mod">
          <ac:chgData name="Emil Björnson" userId="b0a7c065-f6f4-41b0-b3e4-ccdb47e1a085" providerId="ADAL" clId="{7B598F71-3FC5-1048-A25E-380CD26B60B3}" dt="2021-05-05T09:46:32.196" v="881" actId="1036"/>
          <ac:cxnSpMkLst>
            <pc:docMk/>
            <pc:sldMk cId="3721090685" sldId="490"/>
            <ac:cxnSpMk id="18" creationId="{DBD1D85A-21BF-B24F-9A16-961F1080BF62}"/>
          </ac:cxnSpMkLst>
        </pc:cxnChg>
        <pc:cxnChg chg="add mod">
          <ac:chgData name="Emil Björnson" userId="b0a7c065-f6f4-41b0-b3e4-ccdb47e1a085" providerId="ADAL" clId="{7B598F71-3FC5-1048-A25E-380CD26B60B3}" dt="2021-05-05T09:48:40.745" v="1005" actId="1035"/>
          <ac:cxnSpMkLst>
            <pc:docMk/>
            <pc:sldMk cId="3721090685" sldId="490"/>
            <ac:cxnSpMk id="22" creationId="{68E8A6E0-6278-2246-AF18-C87524192D1B}"/>
          </ac:cxnSpMkLst>
        </pc:cxnChg>
        <pc:cxnChg chg="add mod">
          <ac:chgData name="Emil Björnson" userId="b0a7c065-f6f4-41b0-b3e4-ccdb47e1a085" providerId="ADAL" clId="{7B598F71-3FC5-1048-A25E-380CD26B60B3}" dt="2021-05-05T09:48:40.745" v="1005" actId="1035"/>
          <ac:cxnSpMkLst>
            <pc:docMk/>
            <pc:sldMk cId="3721090685" sldId="490"/>
            <ac:cxnSpMk id="23" creationId="{CC59B145-9895-5F4B-98DB-E30939A2DAF6}"/>
          </ac:cxnSpMkLst>
        </pc:cxnChg>
      </pc:sldChg>
      <pc:sldChg chg="addSp delSp modSp new mod delAnim modAnim">
        <pc:chgData name="Emil Björnson" userId="b0a7c065-f6f4-41b0-b3e4-ccdb47e1a085" providerId="ADAL" clId="{7B598F71-3FC5-1048-A25E-380CD26B60B3}" dt="2021-05-05T14:31:35.090" v="4462"/>
        <pc:sldMkLst>
          <pc:docMk/>
          <pc:sldMk cId="4233483270" sldId="491"/>
        </pc:sldMkLst>
        <pc:spChg chg="mod">
          <ac:chgData name="Emil Björnson" userId="b0a7c065-f6f4-41b0-b3e4-ccdb47e1a085" providerId="ADAL" clId="{7B598F71-3FC5-1048-A25E-380CD26B60B3}" dt="2021-05-05T10:02:37.134" v="1533" actId="1076"/>
          <ac:spMkLst>
            <pc:docMk/>
            <pc:sldMk cId="4233483270" sldId="491"/>
            <ac:spMk id="2" creationId="{955EB459-D890-8047-8692-AD1A1D8F9393}"/>
          </ac:spMkLst>
        </pc:spChg>
        <pc:spChg chg="del">
          <ac:chgData name="Emil Björnson" userId="b0a7c065-f6f4-41b0-b3e4-ccdb47e1a085" providerId="ADAL" clId="{7B598F71-3FC5-1048-A25E-380CD26B60B3}" dt="2021-05-05T09:49:45.584" v="1048" actId="478"/>
          <ac:spMkLst>
            <pc:docMk/>
            <pc:sldMk cId="4233483270" sldId="491"/>
            <ac:spMk id="3" creationId="{A25A2970-EF97-6947-98C5-D7BC5813AEED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9" creationId="{2FB8D93F-310E-6F44-A1F3-C869D24D5B33}"/>
          </ac:spMkLst>
        </pc:spChg>
        <pc:spChg chg="add del mod">
          <ac:chgData name="Emil Björnson" userId="b0a7c065-f6f4-41b0-b3e4-ccdb47e1a085" providerId="ADAL" clId="{7B598F71-3FC5-1048-A25E-380CD26B60B3}" dt="2021-05-05T09:52:22.163" v="1138" actId="478"/>
          <ac:spMkLst>
            <pc:docMk/>
            <pc:sldMk cId="4233483270" sldId="491"/>
            <ac:spMk id="12" creationId="{FD25B085-229E-6B46-9DC3-8664F34F46BE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13" creationId="{712E9D9C-6FE6-BC4C-A45A-8C0D704E8341}"/>
          </ac:spMkLst>
        </pc:spChg>
        <pc:spChg chg="add del mod">
          <ac:chgData name="Emil Björnson" userId="b0a7c065-f6f4-41b0-b3e4-ccdb47e1a085" providerId="ADAL" clId="{7B598F71-3FC5-1048-A25E-380CD26B60B3}" dt="2021-05-05T09:52:19.906" v="1137"/>
          <ac:spMkLst>
            <pc:docMk/>
            <pc:sldMk cId="4233483270" sldId="491"/>
            <ac:spMk id="14" creationId="{8A7E6221-E45B-2B40-9CFD-220B320ED466}"/>
          </ac:spMkLst>
        </pc:spChg>
        <pc:spChg chg="add del mod">
          <ac:chgData name="Emil Björnson" userId="b0a7c065-f6f4-41b0-b3e4-ccdb47e1a085" providerId="ADAL" clId="{7B598F71-3FC5-1048-A25E-380CD26B60B3}" dt="2021-05-05T09:52:19.906" v="1137"/>
          <ac:spMkLst>
            <pc:docMk/>
            <pc:sldMk cId="4233483270" sldId="491"/>
            <ac:spMk id="15" creationId="{6EEE5859-AACC-CA45-9DBC-35A055136C59}"/>
          </ac:spMkLst>
        </pc:spChg>
        <pc:spChg chg="add del mod">
          <ac:chgData name="Emil Björnson" userId="b0a7c065-f6f4-41b0-b3e4-ccdb47e1a085" providerId="ADAL" clId="{7B598F71-3FC5-1048-A25E-380CD26B60B3}" dt="2021-05-05T09:52:19.550" v="1135"/>
          <ac:spMkLst>
            <pc:docMk/>
            <pc:sldMk cId="4233483270" sldId="491"/>
            <ac:spMk id="16" creationId="{6CA9DFCB-070E-F547-97AD-99155D6FB5C4}"/>
          </ac:spMkLst>
        </pc:spChg>
        <pc:spChg chg="add del mod">
          <ac:chgData name="Emil Björnson" userId="b0a7c065-f6f4-41b0-b3e4-ccdb47e1a085" providerId="ADAL" clId="{7B598F71-3FC5-1048-A25E-380CD26B60B3}" dt="2021-05-05T09:52:19.550" v="1135"/>
          <ac:spMkLst>
            <pc:docMk/>
            <pc:sldMk cId="4233483270" sldId="491"/>
            <ac:spMk id="17" creationId="{F75E8A7C-3D83-E84D-8B49-F01F6ECC9F79}"/>
          </ac:spMkLst>
        </pc:spChg>
        <pc:spChg chg="add del mod">
          <ac:chgData name="Emil Björnson" userId="b0a7c065-f6f4-41b0-b3e4-ccdb47e1a085" providerId="ADAL" clId="{7B598F71-3FC5-1048-A25E-380CD26B60B3}" dt="2021-05-05T09:52:19.550" v="1135"/>
          <ac:spMkLst>
            <pc:docMk/>
            <pc:sldMk cId="4233483270" sldId="491"/>
            <ac:spMk id="18" creationId="{93327D72-0287-E74E-8939-7BFCA10E7AEE}"/>
          </ac:spMkLst>
        </pc:spChg>
        <pc:spChg chg="add del mod">
          <ac:chgData name="Emil Björnson" userId="b0a7c065-f6f4-41b0-b3e4-ccdb47e1a085" providerId="ADAL" clId="{7B598F71-3FC5-1048-A25E-380CD26B60B3}" dt="2021-05-05T09:52:19.550" v="1135"/>
          <ac:spMkLst>
            <pc:docMk/>
            <pc:sldMk cId="4233483270" sldId="491"/>
            <ac:spMk id="19" creationId="{6B8B2099-1CEB-B54F-AE19-D906496B2A3F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0" creationId="{0BB0A8BA-162B-4547-8970-E833E8A81997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1" creationId="{B991F857-6F1F-8847-B39D-FD506B394CB3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2" creationId="{53BAA2DE-FB90-E24D-9529-DDFF8A2C4E8E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3" creationId="{0AD1552C-7B4F-DE49-A6D2-EBA8475AC883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4" creationId="{6D68EF90-A9C8-CE47-B470-D2088A7B43E3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5" creationId="{12B87023-E81F-6A4D-AF69-D4CCE4C9A742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6" creationId="{6D68F772-D64E-7146-A13A-D1B12263FC92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7" creationId="{9BEDA006-8358-FA4E-A191-297E9DF801CA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8" creationId="{8B329A9F-0865-DC4C-AEF6-60560B538CEC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29" creationId="{FB7659A0-EA9B-4A41-9389-918EB923493F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0" creationId="{264CB851-25FE-884D-B39F-F422661A6BCF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1" creationId="{1C77C44E-A34A-EB48-93B5-86FD2202B826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2" creationId="{BA74ED0C-8F27-BF4A-B517-34D1E63D10B9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3" creationId="{B440C79D-76C8-D94A-BE0D-689B6D6E10D1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4" creationId="{6AF9BA61-C44F-5A47-8287-BB11406C2F6B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5" creationId="{A112209A-36CD-6D43-8C2C-E7970439C152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6" creationId="{989FDA01-A7C6-874B-9675-458A664F85E6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7" creationId="{9DCAB7CD-98F6-A545-861D-D3F047973E85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8" creationId="{EB523D7C-75FA-D14F-A312-706A549D02C4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39" creationId="{FFE6D5DA-0D23-D148-98DA-0DCA2BBF2BB2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0" creationId="{3704379A-5C7D-A24F-A84A-7861A0CBD8ED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1" creationId="{60E41C04-8165-8445-AB89-CC2D92FCCD20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2" creationId="{87C5973B-40CD-6A47-BA09-BB9863917572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3" creationId="{28120EA2-74E0-FF48-9498-907F0FDEE352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4" creationId="{6C32FA05-DA87-2C4B-9145-57D768698C21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5" creationId="{EAB4A6C1-AC48-9848-BE42-F3642C6251DF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6" creationId="{CD5FDD4B-3946-A544-AAFD-1DB53F9926FE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7" creationId="{E0F6BDFE-206D-8B40-A560-6FE3676AF990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8" creationId="{443A5A27-8BD9-B440-AA68-15DB470AFA5E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49" creationId="{E83D49EE-7D00-144D-9074-A0487617FC78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50" creationId="{11B2D317-62A8-9243-BBF2-A3757F224996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52" creationId="{BBBDF189-A9CF-F942-9633-5AE673EFFFF2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53" creationId="{BF2FEFBD-6263-7C48-AA1D-60D9E67D09B8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54" creationId="{D11F19FD-7F66-654E-9845-1B354670FBD9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55" creationId="{8202414C-6E03-0545-9F0B-2A2B2F4811D9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56" creationId="{EAD6AB02-948F-BE46-8EA3-3A975F9C33FE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57" creationId="{0CE083C5-D6D9-3F4E-9663-EBC6A0FD3BBD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58" creationId="{C44FD816-C0B8-2F42-9394-737780DC78B4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59" creationId="{0B310DB4-FCC7-0D41-981E-BE24103BD4A3}"/>
          </ac:spMkLst>
        </pc:spChg>
        <pc:spChg chg="add del mod">
          <ac:chgData name="Emil Björnson" userId="b0a7c065-f6f4-41b0-b3e4-ccdb47e1a085" providerId="ADAL" clId="{7B598F71-3FC5-1048-A25E-380CD26B60B3}" dt="2021-05-05T09:54:24.471" v="1178" actId="478"/>
          <ac:spMkLst>
            <pc:docMk/>
            <pc:sldMk cId="4233483270" sldId="491"/>
            <ac:spMk id="60" creationId="{08FC0030-88E1-CC42-9FCC-F42595F35E7B}"/>
          </ac:spMkLst>
        </pc:spChg>
        <pc:spChg chg="add del mod">
          <ac:chgData name="Emil Björnson" userId="b0a7c065-f6f4-41b0-b3e4-ccdb47e1a085" providerId="ADAL" clId="{7B598F71-3FC5-1048-A25E-380CD26B60B3}" dt="2021-05-05T09:54:19.432" v="1176" actId="478"/>
          <ac:spMkLst>
            <pc:docMk/>
            <pc:sldMk cId="4233483270" sldId="491"/>
            <ac:spMk id="61" creationId="{221739F0-2C44-954F-8D45-1DC50C3E62FC}"/>
          </ac:spMkLst>
        </pc:spChg>
        <pc:spChg chg="add del mod">
          <ac:chgData name="Emil Björnson" userId="b0a7c065-f6f4-41b0-b3e4-ccdb47e1a085" providerId="ADAL" clId="{7B598F71-3FC5-1048-A25E-380CD26B60B3}" dt="2021-05-05T09:54:27.757" v="1180" actId="478"/>
          <ac:spMkLst>
            <pc:docMk/>
            <pc:sldMk cId="4233483270" sldId="491"/>
            <ac:spMk id="62" creationId="{D743A261-FBFE-E641-81FA-37B2F6E4BA6D}"/>
          </ac:spMkLst>
        </pc:spChg>
        <pc:spChg chg="add del mod">
          <ac:chgData name="Emil Björnson" userId="b0a7c065-f6f4-41b0-b3e4-ccdb47e1a085" providerId="ADAL" clId="{7B598F71-3FC5-1048-A25E-380CD26B60B3}" dt="2021-05-05T09:54:26.663" v="1179" actId="478"/>
          <ac:spMkLst>
            <pc:docMk/>
            <pc:sldMk cId="4233483270" sldId="491"/>
            <ac:spMk id="63" creationId="{18B71D82-9D20-F142-BBB1-F4B687E34C15}"/>
          </ac:spMkLst>
        </pc:spChg>
        <pc:spChg chg="add del mod">
          <ac:chgData name="Emil Björnson" userId="b0a7c065-f6f4-41b0-b3e4-ccdb47e1a085" providerId="ADAL" clId="{7B598F71-3FC5-1048-A25E-380CD26B60B3}" dt="2021-05-05T09:54:28.826" v="1182" actId="478"/>
          <ac:spMkLst>
            <pc:docMk/>
            <pc:sldMk cId="4233483270" sldId="491"/>
            <ac:spMk id="64" creationId="{831520AE-31E6-474A-962F-B60A5A836880}"/>
          </ac:spMkLst>
        </pc:spChg>
        <pc:spChg chg="add del mod">
          <ac:chgData name="Emil Björnson" userId="b0a7c065-f6f4-41b0-b3e4-ccdb47e1a085" providerId="ADAL" clId="{7B598F71-3FC5-1048-A25E-380CD26B60B3}" dt="2021-05-05T09:54:28.162" v="1181" actId="478"/>
          <ac:spMkLst>
            <pc:docMk/>
            <pc:sldMk cId="4233483270" sldId="491"/>
            <ac:spMk id="65" creationId="{A51DB452-310B-BC4E-9558-8ACF77B62804}"/>
          </ac:spMkLst>
        </pc:spChg>
        <pc:spChg chg="add del mod">
          <ac:chgData name="Emil Björnson" userId="b0a7c065-f6f4-41b0-b3e4-ccdb47e1a085" providerId="ADAL" clId="{7B598F71-3FC5-1048-A25E-380CD26B60B3}" dt="2021-05-05T09:54:30.424" v="1184" actId="478"/>
          <ac:spMkLst>
            <pc:docMk/>
            <pc:sldMk cId="4233483270" sldId="491"/>
            <ac:spMk id="66" creationId="{29E7FBC3-132B-3641-8058-E3E1CE840AC9}"/>
          </ac:spMkLst>
        </pc:spChg>
        <pc:spChg chg="add del mod">
          <ac:chgData name="Emil Björnson" userId="b0a7c065-f6f4-41b0-b3e4-ccdb47e1a085" providerId="ADAL" clId="{7B598F71-3FC5-1048-A25E-380CD26B60B3}" dt="2021-05-05T09:54:29.653" v="1183" actId="478"/>
          <ac:spMkLst>
            <pc:docMk/>
            <pc:sldMk cId="4233483270" sldId="491"/>
            <ac:spMk id="67" creationId="{7A42B004-497D-D244-B555-9AC8B57E6C2B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68" creationId="{AB9D76F5-D274-254E-9F44-B127851995B2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69" creationId="{B63FA1A9-C0FA-544D-A714-20E1A40B8DE8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70" creationId="{76316387-B0B4-1949-B565-3CDB10649A96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71" creationId="{50ECFF59-6082-7346-BE03-53ADCC160E1D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72" creationId="{2C2FBB2C-B733-714A-A1EC-D0017962738E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73" creationId="{6245B059-43F7-3140-85DA-934C13A0EFD9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74" creationId="{4C153205-4224-0748-A2E8-116D55629E6C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75" creationId="{FF75F2C4-7839-8E47-BBC2-157C84BDD7A9}"/>
          </ac:spMkLst>
        </pc:spChg>
        <pc:spChg chg="add del mod">
          <ac:chgData name="Emil Björnson" userId="b0a7c065-f6f4-41b0-b3e4-ccdb47e1a085" providerId="ADAL" clId="{7B598F71-3FC5-1048-A25E-380CD26B60B3}" dt="2021-05-05T09:54:42.632" v="1192" actId="478"/>
          <ac:spMkLst>
            <pc:docMk/>
            <pc:sldMk cId="4233483270" sldId="491"/>
            <ac:spMk id="76" creationId="{7CB5A850-2296-5B40-AEA1-A23942EFB882}"/>
          </ac:spMkLst>
        </pc:spChg>
        <pc:spChg chg="add del mod">
          <ac:chgData name="Emil Björnson" userId="b0a7c065-f6f4-41b0-b3e4-ccdb47e1a085" providerId="ADAL" clId="{7B598F71-3FC5-1048-A25E-380CD26B60B3}" dt="2021-05-05T09:54:51.469" v="1194" actId="478"/>
          <ac:spMkLst>
            <pc:docMk/>
            <pc:sldMk cId="4233483270" sldId="491"/>
            <ac:spMk id="77" creationId="{34CEF541-8817-2245-9D4D-45C9A8B47A28}"/>
          </ac:spMkLst>
        </pc:spChg>
        <pc:spChg chg="add del mod">
          <ac:chgData name="Emil Björnson" userId="b0a7c065-f6f4-41b0-b3e4-ccdb47e1a085" providerId="ADAL" clId="{7B598F71-3FC5-1048-A25E-380CD26B60B3}" dt="2021-05-05T09:54:41.369" v="1190" actId="478"/>
          <ac:spMkLst>
            <pc:docMk/>
            <pc:sldMk cId="4233483270" sldId="491"/>
            <ac:spMk id="78" creationId="{A544A557-CDEB-F142-99C0-9E042CC52DC9}"/>
          </ac:spMkLst>
        </pc:spChg>
        <pc:spChg chg="add del mod">
          <ac:chgData name="Emil Björnson" userId="b0a7c065-f6f4-41b0-b3e4-ccdb47e1a085" providerId="ADAL" clId="{7B598F71-3FC5-1048-A25E-380CD26B60B3}" dt="2021-05-05T09:54:41.873" v="1191" actId="478"/>
          <ac:spMkLst>
            <pc:docMk/>
            <pc:sldMk cId="4233483270" sldId="491"/>
            <ac:spMk id="79" creationId="{0E86AF17-749E-6248-8660-00CD0618FE20}"/>
          </ac:spMkLst>
        </pc:spChg>
        <pc:spChg chg="add del mod">
          <ac:chgData name="Emil Björnson" userId="b0a7c065-f6f4-41b0-b3e4-ccdb47e1a085" providerId="ADAL" clId="{7B598F71-3FC5-1048-A25E-380CD26B60B3}" dt="2021-05-05T09:54:39.999" v="1188" actId="478"/>
          <ac:spMkLst>
            <pc:docMk/>
            <pc:sldMk cId="4233483270" sldId="491"/>
            <ac:spMk id="80" creationId="{0FFAA123-6296-3A44-B4A5-9074309A93C8}"/>
          </ac:spMkLst>
        </pc:spChg>
        <pc:spChg chg="add del mod">
          <ac:chgData name="Emil Björnson" userId="b0a7c065-f6f4-41b0-b3e4-ccdb47e1a085" providerId="ADAL" clId="{7B598F71-3FC5-1048-A25E-380CD26B60B3}" dt="2021-05-05T09:54:40.534" v="1189" actId="478"/>
          <ac:spMkLst>
            <pc:docMk/>
            <pc:sldMk cId="4233483270" sldId="491"/>
            <ac:spMk id="81" creationId="{D4C5ED13-5ABF-2B49-9D8C-572AA323461A}"/>
          </ac:spMkLst>
        </pc:spChg>
        <pc:spChg chg="add del mod">
          <ac:chgData name="Emil Björnson" userId="b0a7c065-f6f4-41b0-b3e4-ccdb47e1a085" providerId="ADAL" clId="{7B598F71-3FC5-1048-A25E-380CD26B60B3}" dt="2021-05-05T09:54:38.593" v="1186" actId="478"/>
          <ac:spMkLst>
            <pc:docMk/>
            <pc:sldMk cId="4233483270" sldId="491"/>
            <ac:spMk id="82" creationId="{34A99DA6-C891-4840-9B58-12A1FD98C83F}"/>
          </ac:spMkLst>
        </pc:spChg>
        <pc:spChg chg="add del mod">
          <ac:chgData name="Emil Björnson" userId="b0a7c065-f6f4-41b0-b3e4-ccdb47e1a085" providerId="ADAL" clId="{7B598F71-3FC5-1048-A25E-380CD26B60B3}" dt="2021-05-05T09:54:39.526" v="1187" actId="478"/>
          <ac:spMkLst>
            <pc:docMk/>
            <pc:sldMk cId="4233483270" sldId="491"/>
            <ac:spMk id="83" creationId="{925AD7B9-B20B-A443-BCD3-EE64F2872B5A}"/>
          </ac:spMkLst>
        </pc:spChg>
        <pc:spChg chg="add mod">
          <ac:chgData name="Emil Björnson" userId="b0a7c065-f6f4-41b0-b3e4-ccdb47e1a085" providerId="ADAL" clId="{7B598F71-3FC5-1048-A25E-380CD26B60B3}" dt="2021-05-05T10:02:37.134" v="1533" actId="1076"/>
          <ac:spMkLst>
            <pc:docMk/>
            <pc:sldMk cId="4233483270" sldId="491"/>
            <ac:spMk id="90" creationId="{8EA89C50-B0FC-6F40-AE94-A762FE8956F0}"/>
          </ac:spMkLst>
        </pc:spChg>
        <pc:spChg chg="add mod">
          <ac:chgData name="Emil Björnson" userId="b0a7c065-f6f4-41b0-b3e4-ccdb47e1a085" providerId="ADAL" clId="{7B598F71-3FC5-1048-A25E-380CD26B60B3}" dt="2021-05-05T10:02:22.722" v="1530" actId="1038"/>
          <ac:spMkLst>
            <pc:docMk/>
            <pc:sldMk cId="4233483270" sldId="491"/>
            <ac:spMk id="93" creationId="{31258FDD-A662-8946-BE1A-C41DCB92BE6F}"/>
          </ac:spMkLst>
        </pc:spChg>
        <pc:spChg chg="add mod">
          <ac:chgData name="Emil Björnson" userId="b0a7c065-f6f4-41b0-b3e4-ccdb47e1a085" providerId="ADAL" clId="{7B598F71-3FC5-1048-A25E-380CD26B60B3}" dt="2021-05-05T10:02:11.831" v="1507" actId="1076"/>
          <ac:spMkLst>
            <pc:docMk/>
            <pc:sldMk cId="4233483270" sldId="491"/>
            <ac:spMk id="112" creationId="{94307AB0-3675-F447-9826-EA660B36008E}"/>
          </ac:spMkLst>
        </pc:spChg>
        <pc:grpChg chg="add del mod">
          <ac:chgData name="Emil Björnson" userId="b0a7c065-f6f4-41b0-b3e4-ccdb47e1a085" providerId="ADAL" clId="{7B598F71-3FC5-1048-A25E-380CD26B60B3}" dt="2021-05-05T10:00:19.792" v="1295" actId="165"/>
          <ac:grpSpMkLst>
            <pc:docMk/>
            <pc:sldMk cId="4233483270" sldId="491"/>
            <ac:grpSpMk id="104" creationId="{49A51118-EC2E-734D-AF22-91E0A41B37CF}"/>
          </ac:grpSpMkLst>
        </pc:grpChg>
        <pc:grpChg chg="add del mod">
          <ac:chgData name="Emil Björnson" userId="b0a7c065-f6f4-41b0-b3e4-ccdb47e1a085" providerId="ADAL" clId="{7B598F71-3FC5-1048-A25E-380CD26B60B3}" dt="2021-05-05T10:00:14.494" v="1294" actId="478"/>
          <ac:grpSpMkLst>
            <pc:docMk/>
            <pc:sldMk cId="4233483270" sldId="491"/>
            <ac:grpSpMk id="105" creationId="{5559C63E-E75B-7244-B03D-2936064AC248}"/>
          </ac:grpSpMkLst>
        </pc:grpChg>
        <pc:picChg chg="add mod">
          <ac:chgData name="Emil Björnson" userId="b0a7c065-f6f4-41b0-b3e4-ccdb47e1a085" providerId="ADAL" clId="{7B598F71-3FC5-1048-A25E-380CD26B60B3}" dt="2021-05-05T10:02:22.722" v="1530" actId="1038"/>
          <ac:picMkLst>
            <pc:docMk/>
            <pc:sldMk cId="4233483270" sldId="491"/>
            <ac:picMk id="7" creationId="{9E5CFE87-ECD4-BB4B-9E1B-6070B1C3C87E}"/>
          </ac:picMkLst>
        </pc:picChg>
        <pc:picChg chg="add del mod">
          <ac:chgData name="Emil Björnson" userId="b0a7c065-f6f4-41b0-b3e4-ccdb47e1a085" providerId="ADAL" clId="{7B598F71-3FC5-1048-A25E-380CD26B60B3}" dt="2021-05-05T09:51:04.607" v="1115" actId="478"/>
          <ac:picMkLst>
            <pc:docMk/>
            <pc:sldMk cId="4233483270" sldId="491"/>
            <ac:picMk id="8" creationId="{A992ADF2-5F66-C249-9E0A-9FAF64129F85}"/>
          </ac:picMkLst>
        </pc:picChg>
        <pc:picChg chg="add del mod">
          <ac:chgData name="Emil Björnson" userId="b0a7c065-f6f4-41b0-b3e4-ccdb47e1a085" providerId="ADAL" clId="{7B598F71-3FC5-1048-A25E-380CD26B60B3}" dt="2021-05-05T09:50:56.659" v="1112" actId="478"/>
          <ac:picMkLst>
            <pc:docMk/>
            <pc:sldMk cId="4233483270" sldId="491"/>
            <ac:picMk id="10" creationId="{87E362BC-C5A8-E947-B871-200F5F272138}"/>
          </ac:picMkLst>
        </pc:picChg>
        <pc:picChg chg="add mod">
          <ac:chgData name="Emil Björnson" userId="b0a7c065-f6f4-41b0-b3e4-ccdb47e1a085" providerId="ADAL" clId="{7B598F71-3FC5-1048-A25E-380CD26B60B3}" dt="2021-05-05T10:02:22.722" v="1530" actId="1038"/>
          <ac:picMkLst>
            <pc:docMk/>
            <pc:sldMk cId="4233483270" sldId="491"/>
            <ac:picMk id="11" creationId="{728C85A1-EC15-4543-9B6A-A9E02ACBC15D}"/>
          </ac:picMkLst>
        </pc:picChg>
        <pc:picChg chg="add mod">
          <ac:chgData name="Emil Björnson" userId="b0a7c065-f6f4-41b0-b3e4-ccdb47e1a085" providerId="ADAL" clId="{7B598F71-3FC5-1048-A25E-380CD26B60B3}" dt="2021-05-05T10:02:22.722" v="1530" actId="1038"/>
          <ac:picMkLst>
            <pc:docMk/>
            <pc:sldMk cId="4233483270" sldId="491"/>
            <ac:picMk id="51" creationId="{3AA9C341-15A8-6548-97F1-8633CBC416FF}"/>
          </ac:picMkLst>
        </pc:picChg>
        <pc:picChg chg="add mod">
          <ac:chgData name="Emil Björnson" userId="b0a7c065-f6f4-41b0-b3e4-ccdb47e1a085" providerId="ADAL" clId="{7B598F71-3FC5-1048-A25E-380CD26B60B3}" dt="2021-05-05T10:02:22.722" v="1530" actId="1038"/>
          <ac:picMkLst>
            <pc:docMk/>
            <pc:sldMk cId="4233483270" sldId="491"/>
            <ac:picMk id="85" creationId="{16375986-CCDF-5C4E-811E-08D311BBBA41}"/>
          </ac:picMkLst>
        </pc:picChg>
        <pc:picChg chg="add mod">
          <ac:chgData name="Emil Björnson" userId="b0a7c065-f6f4-41b0-b3e4-ccdb47e1a085" providerId="ADAL" clId="{7B598F71-3FC5-1048-A25E-380CD26B60B3}" dt="2021-05-05T10:02:22.722" v="1530" actId="1038"/>
          <ac:picMkLst>
            <pc:docMk/>
            <pc:sldMk cId="4233483270" sldId="491"/>
            <ac:picMk id="87" creationId="{A16000DE-32CA-5C43-B7B7-423FDB42914F}"/>
          </ac:picMkLst>
        </pc:picChg>
        <pc:cxnChg chg="add mod">
          <ac:chgData name="Emil Björnson" userId="b0a7c065-f6f4-41b0-b3e4-ccdb47e1a085" providerId="ADAL" clId="{7B598F71-3FC5-1048-A25E-380CD26B60B3}" dt="2021-05-05T10:02:37.134" v="1533" actId="1076"/>
          <ac:cxnSpMkLst>
            <pc:docMk/>
            <pc:sldMk cId="4233483270" sldId="491"/>
            <ac:cxnSpMk id="89" creationId="{D4CDA45D-665C-D741-A4A7-7A68836A0309}"/>
          </ac:cxnSpMkLst>
        </pc:cxnChg>
        <pc:cxnChg chg="add mod">
          <ac:chgData name="Emil Björnson" userId="b0a7c065-f6f4-41b0-b3e4-ccdb47e1a085" providerId="ADAL" clId="{7B598F71-3FC5-1048-A25E-380CD26B60B3}" dt="2021-05-05T10:02:22.722" v="1530" actId="1038"/>
          <ac:cxnSpMkLst>
            <pc:docMk/>
            <pc:sldMk cId="4233483270" sldId="491"/>
            <ac:cxnSpMk id="91" creationId="{39B004DA-0513-8641-B2C3-6A5DD8CAA919}"/>
          </ac:cxnSpMkLst>
        </pc:cxnChg>
        <pc:cxnChg chg="add del mod">
          <ac:chgData name="Emil Björnson" userId="b0a7c065-f6f4-41b0-b3e4-ccdb47e1a085" providerId="ADAL" clId="{7B598F71-3FC5-1048-A25E-380CD26B60B3}" dt="2021-05-05T09:58:53.891" v="1273" actId="478"/>
          <ac:cxnSpMkLst>
            <pc:docMk/>
            <pc:sldMk cId="4233483270" sldId="491"/>
            <ac:cxnSpMk id="94" creationId="{52507A3F-8250-984D-8A17-ED63884E958A}"/>
          </ac:cxnSpMkLst>
        </pc:cxnChg>
        <pc:cxnChg chg="add del mod">
          <ac:chgData name="Emil Björnson" userId="b0a7c065-f6f4-41b0-b3e4-ccdb47e1a085" providerId="ADAL" clId="{7B598F71-3FC5-1048-A25E-380CD26B60B3}" dt="2021-05-05T09:58:53.891" v="1273" actId="478"/>
          <ac:cxnSpMkLst>
            <pc:docMk/>
            <pc:sldMk cId="4233483270" sldId="491"/>
            <ac:cxnSpMk id="95" creationId="{DAD2A874-D51F-3E45-A5DB-9FAAC1E8DB64}"/>
          </ac:cxnSpMkLst>
        </pc:cxnChg>
        <pc:cxnChg chg="add del mod">
          <ac:chgData name="Emil Björnson" userId="b0a7c065-f6f4-41b0-b3e4-ccdb47e1a085" providerId="ADAL" clId="{7B598F71-3FC5-1048-A25E-380CD26B60B3}" dt="2021-05-05T09:58:56.319" v="1275" actId="478"/>
          <ac:cxnSpMkLst>
            <pc:docMk/>
            <pc:sldMk cId="4233483270" sldId="491"/>
            <ac:cxnSpMk id="96" creationId="{8323133F-5962-5E43-80D7-C84779C7D90C}"/>
          </ac:cxnSpMkLst>
        </pc:cxnChg>
        <pc:cxnChg chg="add del mod">
          <ac:chgData name="Emil Björnson" userId="b0a7c065-f6f4-41b0-b3e4-ccdb47e1a085" providerId="ADAL" clId="{7B598F71-3FC5-1048-A25E-380CD26B60B3}" dt="2021-05-05T09:58:55.214" v="1274" actId="478"/>
          <ac:cxnSpMkLst>
            <pc:docMk/>
            <pc:sldMk cId="4233483270" sldId="491"/>
            <ac:cxnSpMk id="97" creationId="{FCD1AEBF-1B2C-DF45-A71A-657C92641E4F}"/>
          </ac:cxnSpMkLst>
        </pc:cxnChg>
        <pc:cxnChg chg="add del mod">
          <ac:chgData name="Emil Björnson" userId="b0a7c065-f6f4-41b0-b3e4-ccdb47e1a085" providerId="ADAL" clId="{7B598F71-3FC5-1048-A25E-380CD26B60B3}" dt="2021-05-05T09:58:53.891" v="1273" actId="478"/>
          <ac:cxnSpMkLst>
            <pc:docMk/>
            <pc:sldMk cId="4233483270" sldId="491"/>
            <ac:cxnSpMk id="98" creationId="{B538D2BA-22F2-0D45-8B7B-91BA58E75B02}"/>
          </ac:cxnSpMkLst>
        </pc:cxnChg>
        <pc:cxnChg chg="add del mod">
          <ac:chgData name="Emil Björnson" userId="b0a7c065-f6f4-41b0-b3e4-ccdb47e1a085" providerId="ADAL" clId="{7B598F71-3FC5-1048-A25E-380CD26B60B3}" dt="2021-05-05T09:58:53.891" v="1273" actId="478"/>
          <ac:cxnSpMkLst>
            <pc:docMk/>
            <pc:sldMk cId="4233483270" sldId="491"/>
            <ac:cxnSpMk id="99" creationId="{B86AA087-BEC5-1947-BEB9-6D04EA8E85A7}"/>
          </ac:cxnSpMkLst>
        </pc:cxnChg>
        <pc:cxnChg chg="add mod topLvl">
          <ac:chgData name="Emil Björnson" userId="b0a7c065-f6f4-41b0-b3e4-ccdb47e1a085" providerId="ADAL" clId="{7B598F71-3FC5-1048-A25E-380CD26B60B3}" dt="2021-05-05T10:02:22.722" v="1530" actId="1038"/>
          <ac:cxnSpMkLst>
            <pc:docMk/>
            <pc:sldMk cId="4233483270" sldId="491"/>
            <ac:cxnSpMk id="100" creationId="{13B43D3F-4D40-6942-ACFC-FCEC89EEB3E6}"/>
          </ac:cxnSpMkLst>
        </pc:cxnChg>
        <pc:cxnChg chg="add del mod">
          <ac:chgData name="Emil Björnson" userId="b0a7c065-f6f4-41b0-b3e4-ccdb47e1a085" providerId="ADAL" clId="{7B598F71-3FC5-1048-A25E-380CD26B60B3}" dt="2021-05-05T09:58:53.891" v="1273" actId="478"/>
          <ac:cxnSpMkLst>
            <pc:docMk/>
            <pc:sldMk cId="4233483270" sldId="491"/>
            <ac:cxnSpMk id="101" creationId="{E9830617-1052-B94F-B7E1-AE0A725E5BCB}"/>
          </ac:cxnSpMkLst>
        </pc:cxnChg>
        <pc:cxnChg chg="add del mod">
          <ac:chgData name="Emil Björnson" userId="b0a7c065-f6f4-41b0-b3e4-ccdb47e1a085" providerId="ADAL" clId="{7B598F71-3FC5-1048-A25E-380CD26B60B3}" dt="2021-05-05T09:58:53.891" v="1273" actId="478"/>
          <ac:cxnSpMkLst>
            <pc:docMk/>
            <pc:sldMk cId="4233483270" sldId="491"/>
            <ac:cxnSpMk id="102" creationId="{73F0008B-22EF-924A-809E-C059F3246463}"/>
          </ac:cxnSpMkLst>
        </pc:cxnChg>
        <pc:cxnChg chg="add mod topLvl">
          <ac:chgData name="Emil Björnson" userId="b0a7c065-f6f4-41b0-b3e4-ccdb47e1a085" providerId="ADAL" clId="{7B598F71-3FC5-1048-A25E-380CD26B60B3}" dt="2021-05-05T10:02:22.722" v="1530" actId="1038"/>
          <ac:cxnSpMkLst>
            <pc:docMk/>
            <pc:sldMk cId="4233483270" sldId="491"/>
            <ac:cxnSpMk id="103" creationId="{94939CAA-BA34-BA40-A8A9-462B2151386D}"/>
          </ac:cxnSpMkLst>
        </pc:cxnChg>
        <pc:cxnChg chg="mod">
          <ac:chgData name="Emil Björnson" userId="b0a7c065-f6f4-41b0-b3e4-ccdb47e1a085" providerId="ADAL" clId="{7B598F71-3FC5-1048-A25E-380CD26B60B3}" dt="2021-05-05T10:00:04.732" v="1292"/>
          <ac:cxnSpMkLst>
            <pc:docMk/>
            <pc:sldMk cId="4233483270" sldId="491"/>
            <ac:cxnSpMk id="106" creationId="{CC4FA725-D13D-4F4A-AE1E-8387715D2E8A}"/>
          </ac:cxnSpMkLst>
        </pc:cxnChg>
        <pc:cxnChg chg="mod">
          <ac:chgData name="Emil Björnson" userId="b0a7c065-f6f4-41b0-b3e4-ccdb47e1a085" providerId="ADAL" clId="{7B598F71-3FC5-1048-A25E-380CD26B60B3}" dt="2021-05-05T10:00:04.732" v="1292"/>
          <ac:cxnSpMkLst>
            <pc:docMk/>
            <pc:sldMk cId="4233483270" sldId="491"/>
            <ac:cxnSpMk id="107" creationId="{088702A6-3F41-8E44-9403-A4732EFF2055}"/>
          </ac:cxnSpMkLst>
        </pc:cxnChg>
        <pc:cxnChg chg="add mod">
          <ac:chgData name="Emil Björnson" userId="b0a7c065-f6f4-41b0-b3e4-ccdb47e1a085" providerId="ADAL" clId="{7B598F71-3FC5-1048-A25E-380CD26B60B3}" dt="2021-05-05T10:02:22.722" v="1530" actId="1038"/>
          <ac:cxnSpMkLst>
            <pc:docMk/>
            <pc:sldMk cId="4233483270" sldId="491"/>
            <ac:cxnSpMk id="110" creationId="{F6740F33-D2A3-034A-B6FB-E33C64A3E110}"/>
          </ac:cxnSpMkLst>
        </pc:cxnChg>
        <pc:cxnChg chg="add mod">
          <ac:chgData name="Emil Björnson" userId="b0a7c065-f6f4-41b0-b3e4-ccdb47e1a085" providerId="ADAL" clId="{7B598F71-3FC5-1048-A25E-380CD26B60B3}" dt="2021-05-05T10:02:22.722" v="1530" actId="1038"/>
          <ac:cxnSpMkLst>
            <pc:docMk/>
            <pc:sldMk cId="4233483270" sldId="491"/>
            <ac:cxnSpMk id="111" creationId="{32806D38-02F3-C64E-ABEF-425F8F76A424}"/>
          </ac:cxnSpMkLst>
        </pc:cxnChg>
      </pc:sldChg>
      <pc:sldChg chg="addSp delSp modSp new mod modAnim">
        <pc:chgData name="Emil Björnson" userId="b0a7c065-f6f4-41b0-b3e4-ccdb47e1a085" providerId="ADAL" clId="{7B598F71-3FC5-1048-A25E-380CD26B60B3}" dt="2021-05-05T10:43:32.045" v="2885" actId="1037"/>
        <pc:sldMkLst>
          <pc:docMk/>
          <pc:sldMk cId="121310245" sldId="492"/>
        </pc:sldMkLst>
        <pc:spChg chg="mod">
          <ac:chgData name="Emil Björnson" userId="b0a7c065-f6f4-41b0-b3e4-ccdb47e1a085" providerId="ADAL" clId="{7B598F71-3FC5-1048-A25E-380CD26B60B3}" dt="2021-05-05T10:30:55.890" v="2451" actId="20577"/>
          <ac:spMkLst>
            <pc:docMk/>
            <pc:sldMk cId="121310245" sldId="492"/>
            <ac:spMk id="2" creationId="{43A6BE90-7597-C54F-BAFF-4FE7A528CC46}"/>
          </ac:spMkLst>
        </pc:spChg>
        <pc:spChg chg="del">
          <ac:chgData name="Emil Björnson" userId="b0a7c065-f6f4-41b0-b3e4-ccdb47e1a085" providerId="ADAL" clId="{7B598F71-3FC5-1048-A25E-380CD26B60B3}" dt="2021-05-05T10:18:16.760" v="1919" actId="478"/>
          <ac:spMkLst>
            <pc:docMk/>
            <pc:sldMk cId="121310245" sldId="492"/>
            <ac:spMk id="3" creationId="{BBBDF624-A9C3-E14B-929B-6F7227FA46BC}"/>
          </ac:spMkLst>
        </pc:spChg>
        <pc:spChg chg="add mod">
          <ac:chgData name="Emil Björnson" userId="b0a7c065-f6f4-41b0-b3e4-ccdb47e1a085" providerId="ADAL" clId="{7B598F71-3FC5-1048-A25E-380CD26B60B3}" dt="2021-05-05T10:32:17.412" v="2631" actId="14100"/>
          <ac:spMkLst>
            <pc:docMk/>
            <pc:sldMk cId="121310245" sldId="492"/>
            <ac:spMk id="10" creationId="{9D6990BF-52A4-994C-BC70-3883EBF969E9}"/>
          </ac:spMkLst>
        </pc:spChg>
        <pc:spChg chg="add mod">
          <ac:chgData name="Emil Björnson" userId="b0a7c065-f6f4-41b0-b3e4-ccdb47e1a085" providerId="ADAL" clId="{7B598F71-3FC5-1048-A25E-380CD26B60B3}" dt="2021-05-05T10:43:32.045" v="2885" actId="1037"/>
          <ac:spMkLst>
            <pc:docMk/>
            <pc:sldMk cId="121310245" sldId="492"/>
            <ac:spMk id="11" creationId="{4B126342-E265-644A-AA15-332039C1E9AE}"/>
          </ac:spMkLst>
        </pc:spChg>
        <pc:picChg chg="add mod">
          <ac:chgData name="Emil Björnson" userId="b0a7c065-f6f4-41b0-b3e4-ccdb47e1a085" providerId="ADAL" clId="{7B598F71-3FC5-1048-A25E-380CD26B60B3}" dt="2021-05-05T10:31:02.541" v="2458" actId="1035"/>
          <ac:picMkLst>
            <pc:docMk/>
            <pc:sldMk cId="121310245" sldId="492"/>
            <ac:picMk id="7" creationId="{94A5A74F-45AD-A249-8D9F-5D7EAFEC625E}"/>
          </ac:picMkLst>
        </pc:picChg>
        <pc:picChg chg="add mod">
          <ac:chgData name="Emil Björnson" userId="b0a7c065-f6f4-41b0-b3e4-ccdb47e1a085" providerId="ADAL" clId="{7B598F71-3FC5-1048-A25E-380CD26B60B3}" dt="2021-05-05T10:30:59.791" v="2452" actId="1076"/>
          <ac:picMkLst>
            <pc:docMk/>
            <pc:sldMk cId="121310245" sldId="492"/>
            <ac:picMk id="9" creationId="{BD56E173-991C-474F-B207-138ADDC9B999}"/>
          </ac:picMkLst>
        </pc:picChg>
      </pc:sldChg>
      <pc:sldChg chg="addSp modSp new mod ord modAnim">
        <pc:chgData name="Emil Björnson" userId="b0a7c065-f6f4-41b0-b3e4-ccdb47e1a085" providerId="ADAL" clId="{7B598F71-3FC5-1048-A25E-380CD26B60B3}" dt="2021-05-05T10:44:55.675" v="2954" actId="1076"/>
        <pc:sldMkLst>
          <pc:docMk/>
          <pc:sldMk cId="1951564487" sldId="493"/>
        </pc:sldMkLst>
        <pc:spChg chg="mod">
          <ac:chgData name="Emil Björnson" userId="b0a7c065-f6f4-41b0-b3e4-ccdb47e1a085" providerId="ADAL" clId="{7B598F71-3FC5-1048-A25E-380CD26B60B3}" dt="2021-05-05T10:18:35.777" v="1951" actId="20577"/>
          <ac:spMkLst>
            <pc:docMk/>
            <pc:sldMk cId="1951564487" sldId="493"/>
            <ac:spMk id="2" creationId="{7C5B133F-EE86-2145-839D-C169CB38468A}"/>
          </ac:spMkLst>
        </pc:spChg>
        <pc:spChg chg="mod">
          <ac:chgData name="Emil Björnson" userId="b0a7c065-f6f4-41b0-b3e4-ccdb47e1a085" providerId="ADAL" clId="{7B598F71-3FC5-1048-A25E-380CD26B60B3}" dt="2021-05-05T10:31:26.904" v="2507" actId="20577"/>
          <ac:spMkLst>
            <pc:docMk/>
            <pc:sldMk cId="1951564487" sldId="493"/>
            <ac:spMk id="3" creationId="{40AFBD46-230E-F746-ADFE-B3150D12F8B8}"/>
          </ac:spMkLst>
        </pc:spChg>
        <pc:spChg chg="add mod">
          <ac:chgData name="Emil Björnson" userId="b0a7c065-f6f4-41b0-b3e4-ccdb47e1a085" providerId="ADAL" clId="{7B598F71-3FC5-1048-A25E-380CD26B60B3}" dt="2021-05-05T10:38:36.141" v="2798" actId="2085"/>
          <ac:spMkLst>
            <pc:docMk/>
            <pc:sldMk cId="1951564487" sldId="493"/>
            <ac:spMk id="9" creationId="{0CBB3677-209F-904B-AA61-E0DDBF325AC3}"/>
          </ac:spMkLst>
        </pc:spChg>
        <pc:spChg chg="add mod">
          <ac:chgData name="Emil Björnson" userId="b0a7c065-f6f4-41b0-b3e4-ccdb47e1a085" providerId="ADAL" clId="{7B598F71-3FC5-1048-A25E-380CD26B60B3}" dt="2021-05-05T10:44:55.675" v="2954" actId="1076"/>
          <ac:spMkLst>
            <pc:docMk/>
            <pc:sldMk cId="1951564487" sldId="493"/>
            <ac:spMk id="10" creationId="{723EAAF0-5F4F-2741-8492-B12819D50623}"/>
          </ac:spMkLst>
        </pc:spChg>
        <pc:picChg chg="add mod">
          <ac:chgData name="Emil Björnson" userId="b0a7c065-f6f4-41b0-b3e4-ccdb47e1a085" providerId="ADAL" clId="{7B598F71-3FC5-1048-A25E-380CD26B60B3}" dt="2021-05-05T10:38:05.493" v="2792" actId="1076"/>
          <ac:picMkLst>
            <pc:docMk/>
            <pc:sldMk cId="1951564487" sldId="493"/>
            <ac:picMk id="7" creationId="{C90A382A-5205-1241-98F4-86FE969F1969}"/>
          </ac:picMkLst>
        </pc:picChg>
        <pc:picChg chg="add mod modCrop">
          <ac:chgData name="Emil Björnson" userId="b0a7c065-f6f4-41b0-b3e4-ccdb47e1a085" providerId="ADAL" clId="{7B598F71-3FC5-1048-A25E-380CD26B60B3}" dt="2021-05-05T10:38:18.862" v="2795" actId="732"/>
          <ac:picMkLst>
            <pc:docMk/>
            <pc:sldMk cId="1951564487" sldId="493"/>
            <ac:picMk id="8" creationId="{9A23AE98-D517-9442-83CC-E890D6D1788C}"/>
          </ac:picMkLst>
        </pc:picChg>
      </pc:sldChg>
      <pc:sldChg chg="addSp delSp modSp add mod modAnim">
        <pc:chgData name="Emil Björnson" userId="b0a7c065-f6f4-41b0-b3e4-ccdb47e1a085" providerId="ADAL" clId="{7B598F71-3FC5-1048-A25E-380CD26B60B3}" dt="2021-05-05T10:28:07.459" v="2319" actId="207"/>
        <pc:sldMkLst>
          <pc:docMk/>
          <pc:sldMk cId="1104195951" sldId="494"/>
        </pc:sldMkLst>
        <pc:spChg chg="mod">
          <ac:chgData name="Emil Björnson" userId="b0a7c065-f6f4-41b0-b3e4-ccdb47e1a085" providerId="ADAL" clId="{7B598F71-3FC5-1048-A25E-380CD26B60B3}" dt="2021-05-05T10:23:28.408" v="1961" actId="20577"/>
          <ac:spMkLst>
            <pc:docMk/>
            <pc:sldMk cId="1104195951" sldId="494"/>
            <ac:spMk id="2" creationId="{152D8CE6-61EA-AD4E-9109-0553781CF8DB}"/>
          </ac:spMkLst>
        </pc:spChg>
        <pc:spChg chg="del mod">
          <ac:chgData name="Emil Björnson" userId="b0a7c065-f6f4-41b0-b3e4-ccdb47e1a085" providerId="ADAL" clId="{7B598F71-3FC5-1048-A25E-380CD26B60B3}" dt="2021-05-05T10:26:00.561" v="2157" actId="478"/>
          <ac:spMkLst>
            <pc:docMk/>
            <pc:sldMk cId="1104195951" sldId="494"/>
            <ac:spMk id="3" creationId="{F47912FC-E010-604C-A2FA-82891632B19C}"/>
          </ac:spMkLst>
        </pc:spChg>
        <pc:spChg chg="add mod">
          <ac:chgData name="Emil Björnson" userId="b0a7c065-f6f4-41b0-b3e4-ccdb47e1a085" providerId="ADAL" clId="{7B598F71-3FC5-1048-A25E-380CD26B60B3}" dt="2021-05-05T10:27:53.266" v="2315" actId="1076"/>
          <ac:spMkLst>
            <pc:docMk/>
            <pc:sldMk cId="1104195951" sldId="494"/>
            <ac:spMk id="8" creationId="{77594F76-23D4-A14C-9CEE-C09E4303CDD2}"/>
          </ac:spMkLst>
        </pc:spChg>
        <pc:spChg chg="add del mod">
          <ac:chgData name="Emil Björnson" userId="b0a7c065-f6f4-41b0-b3e4-ccdb47e1a085" providerId="ADAL" clId="{7B598F71-3FC5-1048-A25E-380CD26B60B3}" dt="2021-05-05T10:26:02.693" v="2158" actId="478"/>
          <ac:spMkLst>
            <pc:docMk/>
            <pc:sldMk cId="1104195951" sldId="494"/>
            <ac:spMk id="9" creationId="{7F05CAF2-17DD-B549-8C96-49A7B33D0988}"/>
          </ac:spMkLst>
        </pc:spChg>
        <pc:spChg chg="add mod">
          <ac:chgData name="Emil Björnson" userId="b0a7c065-f6f4-41b0-b3e4-ccdb47e1a085" providerId="ADAL" clId="{7B598F71-3FC5-1048-A25E-380CD26B60B3}" dt="2021-05-05T10:28:07.459" v="2319" actId="207"/>
          <ac:spMkLst>
            <pc:docMk/>
            <pc:sldMk cId="1104195951" sldId="494"/>
            <ac:spMk id="10" creationId="{FEFCC686-0292-8940-9A44-E2B64A3E1E2B}"/>
          </ac:spMkLst>
        </pc:spChg>
        <pc:spChg chg="add mod">
          <ac:chgData name="Emil Björnson" userId="b0a7c065-f6f4-41b0-b3e4-ccdb47e1a085" providerId="ADAL" clId="{7B598F71-3FC5-1048-A25E-380CD26B60B3}" dt="2021-05-05T10:28:04.544" v="2318" actId="207"/>
          <ac:spMkLst>
            <pc:docMk/>
            <pc:sldMk cId="1104195951" sldId="494"/>
            <ac:spMk id="11" creationId="{B1595DDE-2F3E-1B43-8091-2C597490DE6E}"/>
          </ac:spMkLst>
        </pc:spChg>
        <pc:picChg chg="mod modCrop">
          <ac:chgData name="Emil Björnson" userId="b0a7c065-f6f4-41b0-b3e4-ccdb47e1a085" providerId="ADAL" clId="{7B598F71-3FC5-1048-A25E-380CD26B60B3}" dt="2021-05-05T10:24:33.951" v="2045" actId="732"/>
          <ac:picMkLst>
            <pc:docMk/>
            <pc:sldMk cId="1104195951" sldId="494"/>
            <ac:picMk id="7" creationId="{A18EDA96-6FF4-E54C-95F6-3E43BA7FC100}"/>
          </ac:picMkLst>
        </pc:picChg>
      </pc:sldChg>
      <pc:sldChg chg="addSp modSp new del mod">
        <pc:chgData name="Emil Björnson" userId="b0a7c065-f6f4-41b0-b3e4-ccdb47e1a085" providerId="ADAL" clId="{7B598F71-3FC5-1048-A25E-380CD26B60B3}" dt="2021-05-05T10:38:42.335" v="2800" actId="2696"/>
        <pc:sldMkLst>
          <pc:docMk/>
          <pc:sldMk cId="3362884557" sldId="495"/>
        </pc:sldMkLst>
        <pc:spChg chg="mod">
          <ac:chgData name="Emil Björnson" userId="b0a7c065-f6f4-41b0-b3e4-ccdb47e1a085" providerId="ADAL" clId="{7B598F71-3FC5-1048-A25E-380CD26B60B3}" dt="2021-05-05T10:37:51.977" v="2787" actId="20577"/>
          <ac:spMkLst>
            <pc:docMk/>
            <pc:sldMk cId="3362884557" sldId="495"/>
            <ac:spMk id="2" creationId="{FF663245-C4BC-784E-9F78-8C48D5103E98}"/>
          </ac:spMkLst>
        </pc:spChg>
        <pc:picChg chg="add mod">
          <ac:chgData name="Emil Björnson" userId="b0a7c065-f6f4-41b0-b3e4-ccdb47e1a085" providerId="ADAL" clId="{7B598F71-3FC5-1048-A25E-380CD26B60B3}" dt="2021-05-05T10:37:49.334" v="2779" actId="1076"/>
          <ac:picMkLst>
            <pc:docMk/>
            <pc:sldMk cId="3362884557" sldId="495"/>
            <ac:picMk id="6" creationId="{EB162A36-4071-1645-B7C0-9858E1F36F78}"/>
          </ac:picMkLst>
        </pc:picChg>
      </pc:sldChg>
      <pc:sldChg chg="add del">
        <pc:chgData name="Emil Björnson" userId="b0a7c065-f6f4-41b0-b3e4-ccdb47e1a085" providerId="ADAL" clId="{7B598F71-3FC5-1048-A25E-380CD26B60B3}" dt="2021-05-05T11:07:13.834" v="3954" actId="2696"/>
        <pc:sldMkLst>
          <pc:docMk/>
          <pc:sldMk cId="2032572341" sldId="696"/>
        </pc:sldMkLst>
      </pc:sldChg>
      <pc:sldChg chg="add del">
        <pc:chgData name="Emil Björnson" userId="b0a7c065-f6f4-41b0-b3e4-ccdb47e1a085" providerId="ADAL" clId="{7B598F71-3FC5-1048-A25E-380CD26B60B3}" dt="2021-05-05T10:41:36.449" v="2880" actId="2696"/>
        <pc:sldMkLst>
          <pc:docMk/>
          <pc:sldMk cId="3069099062" sldId="1084"/>
        </pc:sldMkLst>
      </pc:sldChg>
      <pc:sldChg chg="addSp delSp modSp new mod modAnim">
        <pc:chgData name="Emil Björnson" userId="b0a7c065-f6f4-41b0-b3e4-ccdb47e1a085" providerId="ADAL" clId="{7B598F71-3FC5-1048-A25E-380CD26B60B3}" dt="2021-05-05T12:32:38.228" v="4452" actId="20577"/>
        <pc:sldMkLst>
          <pc:docMk/>
          <pc:sldMk cId="3852835379" sldId="1085"/>
        </pc:sldMkLst>
        <pc:spChg chg="mod">
          <ac:chgData name="Emil Björnson" userId="b0a7c065-f6f4-41b0-b3e4-ccdb47e1a085" providerId="ADAL" clId="{7B598F71-3FC5-1048-A25E-380CD26B60B3}" dt="2021-05-05T12:32:38.228" v="4452" actId="20577"/>
          <ac:spMkLst>
            <pc:docMk/>
            <pc:sldMk cId="3852835379" sldId="1085"/>
            <ac:spMk id="2" creationId="{5A375EE5-4390-2443-B0D0-2A4A187EA72A}"/>
          </ac:spMkLst>
        </pc:spChg>
        <pc:spChg chg="del">
          <ac:chgData name="Emil Björnson" userId="b0a7c065-f6f4-41b0-b3e4-ccdb47e1a085" providerId="ADAL" clId="{7B598F71-3FC5-1048-A25E-380CD26B60B3}" dt="2021-05-05T10:40:20.453" v="2824" actId="478"/>
          <ac:spMkLst>
            <pc:docMk/>
            <pc:sldMk cId="3852835379" sldId="1085"/>
            <ac:spMk id="3" creationId="{C6A73E6B-240E-4C4E-A00E-7F30290252B8}"/>
          </ac:spMkLst>
        </pc:spChg>
        <pc:spChg chg="add mod">
          <ac:chgData name="Emil Björnson" userId="b0a7c065-f6f4-41b0-b3e4-ccdb47e1a085" providerId="ADAL" clId="{7B598F71-3FC5-1048-A25E-380CD26B60B3}" dt="2021-05-05T10:40:51.008" v="2859" actId="1076"/>
          <ac:spMkLst>
            <pc:docMk/>
            <pc:sldMk cId="3852835379" sldId="1085"/>
            <ac:spMk id="10" creationId="{08DBE31F-E6DB-204B-B6DE-BF23A250CAD1}"/>
          </ac:spMkLst>
        </pc:spChg>
        <pc:spChg chg="add mod">
          <ac:chgData name="Emil Björnson" userId="b0a7c065-f6f4-41b0-b3e4-ccdb47e1a085" providerId="ADAL" clId="{7B598F71-3FC5-1048-A25E-380CD26B60B3}" dt="2021-05-05T10:40:55.440" v="2860" actId="1076"/>
          <ac:spMkLst>
            <pc:docMk/>
            <pc:sldMk cId="3852835379" sldId="1085"/>
            <ac:spMk id="11" creationId="{07B87440-BE01-0D41-8B32-89A7269C8BEA}"/>
          </ac:spMkLst>
        </pc:spChg>
        <pc:spChg chg="add mod">
          <ac:chgData name="Emil Björnson" userId="b0a7c065-f6f4-41b0-b3e4-ccdb47e1a085" providerId="ADAL" clId="{7B598F71-3FC5-1048-A25E-380CD26B60B3}" dt="2021-05-05T10:41:12.815" v="2863" actId="1076"/>
          <ac:spMkLst>
            <pc:docMk/>
            <pc:sldMk cId="3852835379" sldId="1085"/>
            <ac:spMk id="12" creationId="{9271F17F-3050-8A4E-BB27-8B9B131A23F1}"/>
          </ac:spMkLst>
        </pc:spChg>
        <pc:spChg chg="add mod">
          <ac:chgData name="Emil Björnson" userId="b0a7c065-f6f4-41b0-b3e4-ccdb47e1a085" providerId="ADAL" clId="{7B598F71-3FC5-1048-A25E-380CD26B60B3}" dt="2021-05-05T10:41:31.200" v="2879" actId="1076"/>
          <ac:spMkLst>
            <pc:docMk/>
            <pc:sldMk cId="3852835379" sldId="1085"/>
            <ac:spMk id="13" creationId="{87BC5B50-BCA2-6A44-BA8E-DFFC0E3B2FFE}"/>
          </ac:spMkLst>
        </pc:spChg>
        <pc:picChg chg="add mod">
          <ac:chgData name="Emil Björnson" userId="b0a7c065-f6f4-41b0-b3e4-ccdb47e1a085" providerId="ADAL" clId="{7B598F71-3FC5-1048-A25E-380CD26B60B3}" dt="2021-05-05T10:40:44.243" v="2858" actId="1076"/>
          <ac:picMkLst>
            <pc:docMk/>
            <pc:sldMk cId="3852835379" sldId="1085"/>
            <ac:picMk id="6" creationId="{8E2A0BC1-DC62-E04E-A81C-CC3734AB1B98}"/>
          </ac:picMkLst>
        </pc:picChg>
        <pc:picChg chg="add mod">
          <ac:chgData name="Emil Björnson" userId="b0a7c065-f6f4-41b0-b3e4-ccdb47e1a085" providerId="ADAL" clId="{7B598F71-3FC5-1048-A25E-380CD26B60B3}" dt="2021-05-05T10:40:44.243" v="2858" actId="1076"/>
          <ac:picMkLst>
            <pc:docMk/>
            <pc:sldMk cId="3852835379" sldId="1085"/>
            <ac:picMk id="7" creationId="{73F55135-40E0-0F42-BF73-F79AFE845FA8}"/>
          </ac:picMkLst>
        </pc:picChg>
        <pc:picChg chg="add mod">
          <ac:chgData name="Emil Björnson" userId="b0a7c065-f6f4-41b0-b3e4-ccdb47e1a085" providerId="ADAL" clId="{7B598F71-3FC5-1048-A25E-380CD26B60B3}" dt="2021-05-05T10:41:14.548" v="2869" actId="1038"/>
          <ac:picMkLst>
            <pc:docMk/>
            <pc:sldMk cId="3852835379" sldId="1085"/>
            <ac:picMk id="8" creationId="{0B1700D0-CEC8-9842-8CCA-CF7967B9856D}"/>
          </ac:picMkLst>
        </pc:picChg>
        <pc:picChg chg="add mod">
          <ac:chgData name="Emil Björnson" userId="b0a7c065-f6f4-41b0-b3e4-ccdb47e1a085" providerId="ADAL" clId="{7B598F71-3FC5-1048-A25E-380CD26B60B3}" dt="2021-05-05T10:40:44.243" v="2858" actId="1076"/>
          <ac:picMkLst>
            <pc:docMk/>
            <pc:sldMk cId="3852835379" sldId="1085"/>
            <ac:picMk id="9" creationId="{780E11C3-00E5-3645-8ECE-4CB2C9F176B8}"/>
          </ac:picMkLst>
        </pc:picChg>
      </pc:sldChg>
      <pc:sldChg chg="new del">
        <pc:chgData name="Emil Björnson" userId="b0a7c065-f6f4-41b0-b3e4-ccdb47e1a085" providerId="ADAL" clId="{7B598F71-3FC5-1048-A25E-380CD26B60B3}" dt="2021-05-05T10:55:36.747" v="3408" actId="2696"/>
        <pc:sldMkLst>
          <pc:docMk/>
          <pc:sldMk cId="597219883" sldId="1086"/>
        </pc:sldMkLst>
      </pc:sldChg>
      <pc:sldChg chg="addSp delSp modSp new mod delAnim modAnim">
        <pc:chgData name="Emil Björnson" userId="b0a7c065-f6f4-41b0-b3e4-ccdb47e1a085" providerId="ADAL" clId="{7B598F71-3FC5-1048-A25E-380CD26B60B3}" dt="2021-05-05T10:55:34.721" v="3407" actId="1076"/>
        <pc:sldMkLst>
          <pc:docMk/>
          <pc:sldMk cId="2512221151" sldId="1087"/>
        </pc:sldMkLst>
        <pc:spChg chg="mod">
          <ac:chgData name="Emil Björnson" userId="b0a7c065-f6f4-41b0-b3e4-ccdb47e1a085" providerId="ADAL" clId="{7B598F71-3FC5-1048-A25E-380CD26B60B3}" dt="2021-05-05T10:48:12.240" v="3070" actId="20577"/>
          <ac:spMkLst>
            <pc:docMk/>
            <pc:sldMk cId="2512221151" sldId="1087"/>
            <ac:spMk id="2" creationId="{C65D260B-570C-CE49-8D1D-3C8D249A85AA}"/>
          </ac:spMkLst>
        </pc:spChg>
        <pc:spChg chg="mod">
          <ac:chgData name="Emil Björnson" userId="b0a7c065-f6f4-41b0-b3e4-ccdb47e1a085" providerId="ADAL" clId="{7B598F71-3FC5-1048-A25E-380CD26B60B3}" dt="2021-05-05T10:50:32.959" v="3247" actId="20577"/>
          <ac:spMkLst>
            <pc:docMk/>
            <pc:sldMk cId="2512221151" sldId="1087"/>
            <ac:spMk id="3" creationId="{78E065D5-D3E3-2A47-977D-82FCE88FFB79}"/>
          </ac:spMkLst>
        </pc:spChg>
        <pc:spChg chg="add del mod">
          <ac:chgData name="Emil Björnson" userId="b0a7c065-f6f4-41b0-b3e4-ccdb47e1a085" providerId="ADAL" clId="{7B598F71-3FC5-1048-A25E-380CD26B60B3}" dt="2021-05-05T10:48:30.601" v="3073" actId="478"/>
          <ac:spMkLst>
            <pc:docMk/>
            <pc:sldMk cId="2512221151" sldId="1087"/>
            <ac:spMk id="6" creationId="{73190D2F-8BB9-8F4F-992A-02D7028525EA}"/>
          </ac:spMkLst>
        </pc:spChg>
        <pc:spChg chg="add del mod">
          <ac:chgData name="Emil Björnson" userId="b0a7c065-f6f4-41b0-b3e4-ccdb47e1a085" providerId="ADAL" clId="{7B598F71-3FC5-1048-A25E-380CD26B60B3}" dt="2021-05-05T10:48:49.045" v="3103" actId="478"/>
          <ac:spMkLst>
            <pc:docMk/>
            <pc:sldMk cId="2512221151" sldId="1087"/>
            <ac:spMk id="7" creationId="{94EBD1F1-3A4E-D64D-A6AD-5267C76154CF}"/>
          </ac:spMkLst>
        </pc:spChg>
        <pc:spChg chg="add del mod">
          <ac:chgData name="Emil Björnson" userId="b0a7c065-f6f4-41b0-b3e4-ccdb47e1a085" providerId="ADAL" clId="{7B598F71-3FC5-1048-A25E-380CD26B60B3}" dt="2021-05-05T10:49:06.932" v="3107"/>
          <ac:spMkLst>
            <pc:docMk/>
            <pc:sldMk cId="2512221151" sldId="1087"/>
            <ac:spMk id="8" creationId="{26E19690-791A-A44B-8E4F-A644366ADFA6}"/>
          </ac:spMkLst>
        </pc:spChg>
        <pc:spChg chg="add del mod">
          <ac:chgData name="Emil Björnson" userId="b0a7c065-f6f4-41b0-b3e4-ccdb47e1a085" providerId="ADAL" clId="{7B598F71-3FC5-1048-A25E-380CD26B60B3}" dt="2021-05-05T10:49:06.932" v="3107"/>
          <ac:spMkLst>
            <pc:docMk/>
            <pc:sldMk cId="2512221151" sldId="1087"/>
            <ac:spMk id="9" creationId="{74958F24-409A-8241-8B4D-A01F35D906FD}"/>
          </ac:spMkLst>
        </pc:spChg>
        <pc:spChg chg="add del mod">
          <ac:chgData name="Emil Björnson" userId="b0a7c065-f6f4-41b0-b3e4-ccdb47e1a085" providerId="ADAL" clId="{7B598F71-3FC5-1048-A25E-380CD26B60B3}" dt="2021-05-05T10:49:06.932" v="3107"/>
          <ac:spMkLst>
            <pc:docMk/>
            <pc:sldMk cId="2512221151" sldId="1087"/>
            <ac:spMk id="10" creationId="{A899489D-0D3B-484D-85BA-9D50727970EF}"/>
          </ac:spMkLst>
        </pc:spChg>
        <pc:spChg chg="add del mod">
          <ac:chgData name="Emil Björnson" userId="b0a7c065-f6f4-41b0-b3e4-ccdb47e1a085" providerId="ADAL" clId="{7B598F71-3FC5-1048-A25E-380CD26B60B3}" dt="2021-05-05T10:49:06.932" v="3107"/>
          <ac:spMkLst>
            <pc:docMk/>
            <pc:sldMk cId="2512221151" sldId="1087"/>
            <ac:spMk id="11" creationId="{AFBECC5F-3448-F849-824B-73D716670127}"/>
          </ac:spMkLst>
        </pc:spChg>
        <pc:spChg chg="add del mod">
          <ac:chgData name="Emil Björnson" userId="b0a7c065-f6f4-41b0-b3e4-ccdb47e1a085" providerId="ADAL" clId="{7B598F71-3FC5-1048-A25E-380CD26B60B3}" dt="2021-05-05T10:49:06.932" v="3107"/>
          <ac:spMkLst>
            <pc:docMk/>
            <pc:sldMk cId="2512221151" sldId="1087"/>
            <ac:spMk id="12" creationId="{9ED66BC9-209D-464A-9B9B-46E36B06E986}"/>
          </ac:spMkLst>
        </pc:spChg>
        <pc:spChg chg="add del mod">
          <ac:chgData name="Emil Björnson" userId="b0a7c065-f6f4-41b0-b3e4-ccdb47e1a085" providerId="ADAL" clId="{7B598F71-3FC5-1048-A25E-380CD26B60B3}" dt="2021-05-05T10:49:06.932" v="3107"/>
          <ac:spMkLst>
            <pc:docMk/>
            <pc:sldMk cId="2512221151" sldId="1087"/>
            <ac:spMk id="13" creationId="{533AB433-463D-BC44-9C8C-92C1C99C08D0}"/>
          </ac:spMkLst>
        </pc:spChg>
        <pc:spChg chg="add del mod">
          <ac:chgData name="Emil Björnson" userId="b0a7c065-f6f4-41b0-b3e4-ccdb47e1a085" providerId="ADAL" clId="{7B598F71-3FC5-1048-A25E-380CD26B60B3}" dt="2021-05-05T10:49:06.932" v="3107"/>
          <ac:spMkLst>
            <pc:docMk/>
            <pc:sldMk cId="2512221151" sldId="1087"/>
            <ac:spMk id="14" creationId="{E9352093-AB6A-8144-886B-A4C7F952A4AD}"/>
          </ac:spMkLst>
        </pc:spChg>
        <pc:spChg chg="add del mod">
          <ac:chgData name="Emil Björnson" userId="b0a7c065-f6f4-41b0-b3e4-ccdb47e1a085" providerId="ADAL" clId="{7B598F71-3FC5-1048-A25E-380CD26B60B3}" dt="2021-05-05T10:49:06.932" v="3107"/>
          <ac:spMkLst>
            <pc:docMk/>
            <pc:sldMk cId="2512221151" sldId="1087"/>
            <ac:spMk id="16" creationId="{4D3BC1DF-666E-8E40-A33D-E2298D2DA8A7}"/>
          </ac:spMkLst>
        </pc:spChg>
        <pc:spChg chg="add del mod">
          <ac:chgData name="Emil Björnson" userId="b0a7c065-f6f4-41b0-b3e4-ccdb47e1a085" providerId="ADAL" clId="{7B598F71-3FC5-1048-A25E-380CD26B60B3}" dt="2021-05-05T10:49:18.291" v="3109"/>
          <ac:spMkLst>
            <pc:docMk/>
            <pc:sldMk cId="2512221151" sldId="1087"/>
            <ac:spMk id="17" creationId="{164F9EAD-FF9A-9948-8478-28A6DAFEB2C2}"/>
          </ac:spMkLst>
        </pc:spChg>
        <pc:spChg chg="add del mod">
          <ac:chgData name="Emil Björnson" userId="b0a7c065-f6f4-41b0-b3e4-ccdb47e1a085" providerId="ADAL" clId="{7B598F71-3FC5-1048-A25E-380CD26B60B3}" dt="2021-05-05T10:49:18.291" v="3109"/>
          <ac:spMkLst>
            <pc:docMk/>
            <pc:sldMk cId="2512221151" sldId="1087"/>
            <ac:spMk id="18" creationId="{336448B4-984A-764E-83F0-D4E04A882F1F}"/>
          </ac:spMkLst>
        </pc:spChg>
        <pc:spChg chg="add del mod">
          <ac:chgData name="Emil Björnson" userId="b0a7c065-f6f4-41b0-b3e4-ccdb47e1a085" providerId="ADAL" clId="{7B598F71-3FC5-1048-A25E-380CD26B60B3}" dt="2021-05-05T10:49:18.291" v="3109"/>
          <ac:spMkLst>
            <pc:docMk/>
            <pc:sldMk cId="2512221151" sldId="1087"/>
            <ac:spMk id="21" creationId="{4BACF416-0D06-1546-BFA8-009EAFB02A5A}"/>
          </ac:spMkLst>
        </pc:spChg>
        <pc:spChg chg="add del mod">
          <ac:chgData name="Emil Björnson" userId="b0a7c065-f6f4-41b0-b3e4-ccdb47e1a085" providerId="ADAL" clId="{7B598F71-3FC5-1048-A25E-380CD26B60B3}" dt="2021-05-05T10:49:18.291" v="3109"/>
          <ac:spMkLst>
            <pc:docMk/>
            <pc:sldMk cId="2512221151" sldId="1087"/>
            <ac:spMk id="22" creationId="{1D1FAB1B-D96B-3E49-97D6-25DD53DA667B}"/>
          </ac:spMkLst>
        </pc:spChg>
        <pc:spChg chg="add del mod">
          <ac:chgData name="Emil Björnson" userId="b0a7c065-f6f4-41b0-b3e4-ccdb47e1a085" providerId="ADAL" clId="{7B598F71-3FC5-1048-A25E-380CD26B60B3}" dt="2021-05-05T10:49:18.291" v="3109"/>
          <ac:spMkLst>
            <pc:docMk/>
            <pc:sldMk cId="2512221151" sldId="1087"/>
            <ac:spMk id="23" creationId="{BF5FB684-944E-1240-BEDD-4D9EFA860D23}"/>
          </ac:spMkLst>
        </pc:spChg>
        <pc:spChg chg="add del mod">
          <ac:chgData name="Emil Björnson" userId="b0a7c065-f6f4-41b0-b3e4-ccdb47e1a085" providerId="ADAL" clId="{7B598F71-3FC5-1048-A25E-380CD26B60B3}" dt="2021-05-05T10:49:18.291" v="3109"/>
          <ac:spMkLst>
            <pc:docMk/>
            <pc:sldMk cId="2512221151" sldId="1087"/>
            <ac:spMk id="24" creationId="{47A7BC41-65EB-6B46-A355-91451A0E3494}"/>
          </ac:spMkLst>
        </pc:spChg>
        <pc:spChg chg="add del mod">
          <ac:chgData name="Emil Björnson" userId="b0a7c065-f6f4-41b0-b3e4-ccdb47e1a085" providerId="ADAL" clId="{7B598F71-3FC5-1048-A25E-380CD26B60B3}" dt="2021-05-05T10:49:18.291" v="3109"/>
          <ac:spMkLst>
            <pc:docMk/>
            <pc:sldMk cId="2512221151" sldId="1087"/>
            <ac:spMk id="26" creationId="{A60F88D6-810C-D946-BAE6-454F5111E66B}"/>
          </ac:spMkLst>
        </pc:spChg>
        <pc:spChg chg="add mod">
          <ac:chgData name="Emil Björnson" userId="b0a7c065-f6f4-41b0-b3e4-ccdb47e1a085" providerId="ADAL" clId="{7B598F71-3FC5-1048-A25E-380CD26B60B3}" dt="2021-05-05T10:54:06.569" v="3305" actId="1076"/>
          <ac:spMkLst>
            <pc:docMk/>
            <pc:sldMk cId="2512221151" sldId="1087"/>
            <ac:spMk id="27" creationId="{590BC6A1-476B-A449-81A5-EA0F37D0D938}"/>
          </ac:spMkLst>
        </pc:spChg>
        <pc:spChg chg="add mod">
          <ac:chgData name="Emil Björnson" userId="b0a7c065-f6f4-41b0-b3e4-ccdb47e1a085" providerId="ADAL" clId="{7B598F71-3FC5-1048-A25E-380CD26B60B3}" dt="2021-05-05T10:50:10.459" v="3166" actId="1076"/>
          <ac:spMkLst>
            <pc:docMk/>
            <pc:sldMk cId="2512221151" sldId="1087"/>
            <ac:spMk id="28" creationId="{E4FDB46E-6A05-ED47-8E3B-2F841272C600}"/>
          </ac:spMkLst>
        </pc:spChg>
        <pc:spChg chg="add mod">
          <ac:chgData name="Emil Björnson" userId="b0a7c065-f6f4-41b0-b3e4-ccdb47e1a085" providerId="ADAL" clId="{7B598F71-3FC5-1048-A25E-380CD26B60B3}" dt="2021-05-05T10:54:57.075" v="3347" actId="790"/>
          <ac:spMkLst>
            <pc:docMk/>
            <pc:sldMk cId="2512221151" sldId="1087"/>
            <ac:spMk id="31" creationId="{AF1580F9-E525-B849-92E6-3FC57026B1CE}"/>
          </ac:spMkLst>
        </pc:spChg>
        <pc:spChg chg="add mod">
          <ac:chgData name="Emil Björnson" userId="b0a7c065-f6f4-41b0-b3e4-ccdb47e1a085" providerId="ADAL" clId="{7B598F71-3FC5-1048-A25E-380CD26B60B3}" dt="2021-05-05T10:54:31.048" v="3322" actId="14100"/>
          <ac:spMkLst>
            <pc:docMk/>
            <pc:sldMk cId="2512221151" sldId="1087"/>
            <ac:spMk id="32" creationId="{86AFE71A-5DE7-A148-9A65-9A93559E346D}"/>
          </ac:spMkLst>
        </pc:spChg>
        <pc:spChg chg="add mod topLvl">
          <ac:chgData name="Emil Björnson" userId="b0a7c065-f6f4-41b0-b3e4-ccdb47e1a085" providerId="ADAL" clId="{7B598F71-3FC5-1048-A25E-380CD26B60B3}" dt="2021-05-05T10:52:53.657" v="3279" actId="165"/>
          <ac:spMkLst>
            <pc:docMk/>
            <pc:sldMk cId="2512221151" sldId="1087"/>
            <ac:spMk id="33" creationId="{88B1D81D-09D9-234D-AD05-29993DC3200D}"/>
          </ac:spMkLst>
        </pc:spChg>
        <pc:spChg chg="add mod topLvl">
          <ac:chgData name="Emil Björnson" userId="b0a7c065-f6f4-41b0-b3e4-ccdb47e1a085" providerId="ADAL" clId="{7B598F71-3FC5-1048-A25E-380CD26B60B3}" dt="2021-05-05T10:52:53.657" v="3279" actId="165"/>
          <ac:spMkLst>
            <pc:docMk/>
            <pc:sldMk cId="2512221151" sldId="1087"/>
            <ac:spMk id="34" creationId="{AB86FD7E-E715-1040-A1BE-E93CEB9692AC}"/>
          </ac:spMkLst>
        </pc:spChg>
        <pc:spChg chg="add mod topLvl">
          <ac:chgData name="Emil Björnson" userId="b0a7c065-f6f4-41b0-b3e4-ccdb47e1a085" providerId="ADAL" clId="{7B598F71-3FC5-1048-A25E-380CD26B60B3}" dt="2021-05-05T10:53:40.854" v="3298" actId="167"/>
          <ac:spMkLst>
            <pc:docMk/>
            <pc:sldMk cId="2512221151" sldId="1087"/>
            <ac:spMk id="35" creationId="{5F5F617D-85D0-F94B-B59D-833EF45E4304}"/>
          </ac:spMkLst>
        </pc:spChg>
        <pc:spChg chg="add mod">
          <ac:chgData name="Emil Björnson" userId="b0a7c065-f6f4-41b0-b3e4-ccdb47e1a085" providerId="ADAL" clId="{7B598F71-3FC5-1048-A25E-380CD26B60B3}" dt="2021-05-05T10:53:44.890" v="3299" actId="688"/>
          <ac:spMkLst>
            <pc:docMk/>
            <pc:sldMk cId="2512221151" sldId="1087"/>
            <ac:spMk id="36" creationId="{33169086-B28F-CF48-9B9D-D74060122AD2}"/>
          </ac:spMkLst>
        </pc:spChg>
        <pc:spChg chg="add del mod">
          <ac:chgData name="Emil Björnson" userId="b0a7c065-f6f4-41b0-b3e4-ccdb47e1a085" providerId="ADAL" clId="{7B598F71-3FC5-1048-A25E-380CD26B60B3}" dt="2021-05-05T10:54:22.920" v="3316" actId="478"/>
          <ac:spMkLst>
            <pc:docMk/>
            <pc:sldMk cId="2512221151" sldId="1087"/>
            <ac:spMk id="38" creationId="{4720FCE1-9132-024A-B177-1D8968BC615A}"/>
          </ac:spMkLst>
        </pc:spChg>
        <pc:spChg chg="add mod">
          <ac:chgData name="Emil Björnson" userId="b0a7c065-f6f4-41b0-b3e4-ccdb47e1a085" providerId="ADAL" clId="{7B598F71-3FC5-1048-A25E-380CD26B60B3}" dt="2021-05-05T10:55:34.721" v="3407" actId="1076"/>
          <ac:spMkLst>
            <pc:docMk/>
            <pc:sldMk cId="2512221151" sldId="1087"/>
            <ac:spMk id="42" creationId="{DAC7FBDB-E032-E346-928E-3EC5EC06A7B3}"/>
          </ac:spMkLst>
        </pc:spChg>
        <pc:grpChg chg="add del mod">
          <ac:chgData name="Emil Björnson" userId="b0a7c065-f6f4-41b0-b3e4-ccdb47e1a085" providerId="ADAL" clId="{7B598F71-3FC5-1048-A25E-380CD26B60B3}" dt="2021-05-05T10:52:53.657" v="3279" actId="165"/>
          <ac:grpSpMkLst>
            <pc:docMk/>
            <pc:sldMk cId="2512221151" sldId="1087"/>
            <ac:grpSpMk id="39" creationId="{C2595017-506E-CD46-BD30-2A60D063E8A6}"/>
          </ac:grpSpMkLst>
        </pc:grpChg>
        <pc:picChg chg="add del mod">
          <ac:chgData name="Emil Björnson" userId="b0a7c065-f6f4-41b0-b3e4-ccdb47e1a085" providerId="ADAL" clId="{7B598F71-3FC5-1048-A25E-380CD26B60B3}" dt="2021-05-05T10:53:34.163" v="3296" actId="478"/>
          <ac:picMkLst>
            <pc:docMk/>
            <pc:sldMk cId="2512221151" sldId="1087"/>
            <ac:picMk id="41" creationId="{E957A63F-443A-0C49-A7DE-939057FAA216}"/>
          </ac:picMkLst>
        </pc:picChg>
        <pc:cxnChg chg="add del mod">
          <ac:chgData name="Emil Björnson" userId="b0a7c065-f6f4-41b0-b3e4-ccdb47e1a085" providerId="ADAL" clId="{7B598F71-3FC5-1048-A25E-380CD26B60B3}" dt="2021-05-05T10:49:06.932" v="3107"/>
          <ac:cxnSpMkLst>
            <pc:docMk/>
            <pc:sldMk cId="2512221151" sldId="1087"/>
            <ac:cxnSpMk id="15" creationId="{AEB9254F-E313-0541-8676-A82B0817FF54}"/>
          </ac:cxnSpMkLst>
        </pc:cxnChg>
        <pc:cxnChg chg="add del mod">
          <ac:chgData name="Emil Björnson" userId="b0a7c065-f6f4-41b0-b3e4-ccdb47e1a085" providerId="ADAL" clId="{7B598F71-3FC5-1048-A25E-380CD26B60B3}" dt="2021-05-05T10:49:18.291" v="3109"/>
          <ac:cxnSpMkLst>
            <pc:docMk/>
            <pc:sldMk cId="2512221151" sldId="1087"/>
            <ac:cxnSpMk id="19" creationId="{C5FA5915-42B5-E342-ADE3-6FBF89D1BD65}"/>
          </ac:cxnSpMkLst>
        </pc:cxnChg>
        <pc:cxnChg chg="add del mod">
          <ac:chgData name="Emil Björnson" userId="b0a7c065-f6f4-41b0-b3e4-ccdb47e1a085" providerId="ADAL" clId="{7B598F71-3FC5-1048-A25E-380CD26B60B3}" dt="2021-05-05T10:49:18.291" v="3109"/>
          <ac:cxnSpMkLst>
            <pc:docMk/>
            <pc:sldMk cId="2512221151" sldId="1087"/>
            <ac:cxnSpMk id="20" creationId="{7BA5189F-DD35-A442-AD54-57C82FA74768}"/>
          </ac:cxnSpMkLst>
        </pc:cxnChg>
        <pc:cxnChg chg="add del mod">
          <ac:chgData name="Emil Björnson" userId="b0a7c065-f6f4-41b0-b3e4-ccdb47e1a085" providerId="ADAL" clId="{7B598F71-3FC5-1048-A25E-380CD26B60B3}" dt="2021-05-05T10:49:18.291" v="3109"/>
          <ac:cxnSpMkLst>
            <pc:docMk/>
            <pc:sldMk cId="2512221151" sldId="1087"/>
            <ac:cxnSpMk id="25" creationId="{3E768C4D-745D-1F4E-B688-FC07F1F3C99E}"/>
          </ac:cxnSpMkLst>
        </pc:cxnChg>
        <pc:cxnChg chg="add mod">
          <ac:chgData name="Emil Björnson" userId="b0a7c065-f6f4-41b0-b3e4-ccdb47e1a085" providerId="ADAL" clId="{7B598F71-3FC5-1048-A25E-380CD26B60B3}" dt="2021-05-05T10:50:10.459" v="3166" actId="1076"/>
          <ac:cxnSpMkLst>
            <pc:docMk/>
            <pc:sldMk cId="2512221151" sldId="1087"/>
            <ac:cxnSpMk id="29" creationId="{ECB976E5-C3C7-C047-806E-BB5E29DFD4DE}"/>
          </ac:cxnSpMkLst>
        </pc:cxnChg>
        <pc:cxnChg chg="add mod">
          <ac:chgData name="Emil Björnson" userId="b0a7c065-f6f4-41b0-b3e4-ccdb47e1a085" providerId="ADAL" clId="{7B598F71-3FC5-1048-A25E-380CD26B60B3}" dt="2021-05-05T10:50:10.459" v="3166" actId="1076"/>
          <ac:cxnSpMkLst>
            <pc:docMk/>
            <pc:sldMk cId="2512221151" sldId="1087"/>
            <ac:cxnSpMk id="30" creationId="{A56501B0-45D6-0945-BCE5-26415C21A436}"/>
          </ac:cxnSpMkLst>
        </pc:cxnChg>
        <pc:cxnChg chg="add mod topLvl">
          <ac:chgData name="Emil Björnson" userId="b0a7c065-f6f4-41b0-b3e4-ccdb47e1a085" providerId="ADAL" clId="{7B598F71-3FC5-1048-A25E-380CD26B60B3}" dt="2021-05-05T10:52:53.657" v="3279" actId="165"/>
          <ac:cxnSpMkLst>
            <pc:docMk/>
            <pc:sldMk cId="2512221151" sldId="1087"/>
            <ac:cxnSpMk id="37" creationId="{3567D95C-8AA4-7941-99EF-4C0075D2FA4D}"/>
          </ac:cxnSpMkLst>
        </pc:cxnChg>
      </pc:sldChg>
      <pc:sldChg chg="addSp delSp modSp new mod delAnim modAnim">
        <pc:chgData name="Emil Björnson" userId="b0a7c065-f6f4-41b0-b3e4-ccdb47e1a085" providerId="ADAL" clId="{7B598F71-3FC5-1048-A25E-380CD26B60B3}" dt="2021-05-05T11:43:08.900" v="4353"/>
        <pc:sldMkLst>
          <pc:docMk/>
          <pc:sldMk cId="3571193514" sldId="1088"/>
        </pc:sldMkLst>
        <pc:spChg chg="mod">
          <ac:chgData name="Emil Björnson" userId="b0a7c065-f6f4-41b0-b3e4-ccdb47e1a085" providerId="ADAL" clId="{7B598F71-3FC5-1048-A25E-380CD26B60B3}" dt="2021-05-05T10:57:53.686" v="3463" actId="20577"/>
          <ac:spMkLst>
            <pc:docMk/>
            <pc:sldMk cId="3571193514" sldId="1088"/>
            <ac:spMk id="2" creationId="{A8E16EC5-FD3C-8F47-AD09-914B36E28E1B}"/>
          </ac:spMkLst>
        </pc:spChg>
        <pc:spChg chg="del">
          <ac:chgData name="Emil Björnson" userId="b0a7c065-f6f4-41b0-b3e4-ccdb47e1a085" providerId="ADAL" clId="{7B598F71-3FC5-1048-A25E-380CD26B60B3}" dt="2021-05-05T10:57:54.974" v="3464" actId="478"/>
          <ac:spMkLst>
            <pc:docMk/>
            <pc:sldMk cId="3571193514" sldId="1088"/>
            <ac:spMk id="3" creationId="{F23CCD9A-A8D9-5C41-A3D3-FD5DE75B61CB}"/>
          </ac:spMkLst>
        </pc:spChg>
        <pc:spChg chg="add mod">
          <ac:chgData name="Emil Björnson" userId="b0a7c065-f6f4-41b0-b3e4-ccdb47e1a085" providerId="ADAL" clId="{7B598F71-3FC5-1048-A25E-380CD26B60B3}" dt="2021-05-05T10:57:58.177" v="3465" actId="1076"/>
          <ac:spMkLst>
            <pc:docMk/>
            <pc:sldMk cId="3571193514" sldId="1088"/>
            <ac:spMk id="7" creationId="{FF1B1600-1BC5-E04C-92BA-4A2BE15E14A3}"/>
          </ac:spMkLst>
        </pc:spChg>
        <pc:spChg chg="add mod">
          <ac:chgData name="Emil Björnson" userId="b0a7c065-f6f4-41b0-b3e4-ccdb47e1a085" providerId="ADAL" clId="{7B598F71-3FC5-1048-A25E-380CD26B60B3}" dt="2021-05-05T10:57:35.811" v="3417" actId="1076"/>
          <ac:spMkLst>
            <pc:docMk/>
            <pc:sldMk cId="3571193514" sldId="1088"/>
            <ac:spMk id="8" creationId="{EE49C6DB-0BDF-0741-BCFD-54F7189A70C2}"/>
          </ac:spMkLst>
        </pc:spChg>
        <pc:spChg chg="add mod">
          <ac:chgData name="Emil Björnson" userId="b0a7c065-f6f4-41b0-b3e4-ccdb47e1a085" providerId="ADAL" clId="{7B598F71-3FC5-1048-A25E-380CD26B60B3}" dt="2021-05-05T10:57:35.811" v="3417" actId="1076"/>
          <ac:spMkLst>
            <pc:docMk/>
            <pc:sldMk cId="3571193514" sldId="1088"/>
            <ac:spMk id="9" creationId="{FFB2F3F2-78BF-FB4D-9FCC-A72E32CA26FB}"/>
          </ac:spMkLst>
        </pc:spChg>
        <pc:spChg chg="add mod">
          <ac:chgData name="Emil Björnson" userId="b0a7c065-f6f4-41b0-b3e4-ccdb47e1a085" providerId="ADAL" clId="{7B598F71-3FC5-1048-A25E-380CD26B60B3}" dt="2021-05-05T11:00:03.755" v="3645" actId="1076"/>
          <ac:spMkLst>
            <pc:docMk/>
            <pc:sldMk cId="3571193514" sldId="1088"/>
            <ac:spMk id="10" creationId="{587BBE8A-210D-9540-AECC-7BEB291E3277}"/>
          </ac:spMkLst>
        </pc:spChg>
        <pc:spChg chg="add del mod">
          <ac:chgData name="Emil Björnson" userId="b0a7c065-f6f4-41b0-b3e4-ccdb47e1a085" providerId="ADAL" clId="{7B598F71-3FC5-1048-A25E-380CD26B60B3}" dt="2021-05-05T10:59:29.962" v="3643" actId="478"/>
          <ac:spMkLst>
            <pc:docMk/>
            <pc:sldMk cId="3571193514" sldId="1088"/>
            <ac:spMk id="11" creationId="{83F3E307-3AD4-4745-85B5-EE4D70D41BA8}"/>
          </ac:spMkLst>
        </pc:spChg>
        <pc:spChg chg="add mod">
          <ac:chgData name="Emil Björnson" userId="b0a7c065-f6f4-41b0-b3e4-ccdb47e1a085" providerId="ADAL" clId="{7B598F71-3FC5-1048-A25E-380CD26B60B3}" dt="2021-05-05T10:58:34.341" v="3533" actId="1036"/>
          <ac:spMkLst>
            <pc:docMk/>
            <pc:sldMk cId="3571193514" sldId="1088"/>
            <ac:spMk id="12" creationId="{AC790561-72C7-F848-A7BC-8B908452650F}"/>
          </ac:spMkLst>
        </pc:spChg>
        <pc:spChg chg="add mod">
          <ac:chgData name="Emil Björnson" userId="b0a7c065-f6f4-41b0-b3e4-ccdb47e1a085" providerId="ADAL" clId="{7B598F71-3FC5-1048-A25E-380CD26B60B3}" dt="2021-05-05T11:03:01.810" v="3815" actId="1076"/>
          <ac:spMkLst>
            <pc:docMk/>
            <pc:sldMk cId="3571193514" sldId="1088"/>
            <ac:spMk id="13" creationId="{42B8F14E-75A1-6049-B9A8-710720BB4A59}"/>
          </ac:spMkLst>
        </pc:spChg>
        <pc:spChg chg="add mod">
          <ac:chgData name="Emil Björnson" userId="b0a7c065-f6f4-41b0-b3e4-ccdb47e1a085" providerId="ADAL" clId="{7B598F71-3FC5-1048-A25E-380CD26B60B3}" dt="2021-05-05T11:42:48.673" v="4328" actId="1036"/>
          <ac:spMkLst>
            <pc:docMk/>
            <pc:sldMk cId="3571193514" sldId="1088"/>
            <ac:spMk id="14" creationId="{ABEB0B0E-8DAC-2B4F-9893-81742A161B90}"/>
          </ac:spMkLst>
        </pc:spChg>
        <pc:spChg chg="add mod">
          <ac:chgData name="Emil Björnson" userId="b0a7c065-f6f4-41b0-b3e4-ccdb47e1a085" providerId="ADAL" clId="{7B598F71-3FC5-1048-A25E-380CD26B60B3}" dt="2021-05-05T11:43:01.612" v="4351" actId="1076"/>
          <ac:spMkLst>
            <pc:docMk/>
            <pc:sldMk cId="3571193514" sldId="1088"/>
            <ac:spMk id="15" creationId="{48300DE6-2D79-8C49-8FC0-0AA3DC2682B0}"/>
          </ac:spMkLst>
        </pc:spChg>
        <pc:picChg chg="add mod">
          <ac:chgData name="Emil Björnson" userId="b0a7c065-f6f4-41b0-b3e4-ccdb47e1a085" providerId="ADAL" clId="{7B598F71-3FC5-1048-A25E-380CD26B60B3}" dt="2021-05-05T10:57:35.811" v="3417" actId="1076"/>
          <ac:picMkLst>
            <pc:docMk/>
            <pc:sldMk cId="3571193514" sldId="1088"/>
            <ac:picMk id="6" creationId="{B1D86CEA-C489-1B42-8F11-491D189E0A33}"/>
          </ac:picMkLst>
        </pc:picChg>
      </pc:sldChg>
      <pc:sldChg chg="addSp delSp modSp new del mod modAnim">
        <pc:chgData name="Emil Björnson" userId="b0a7c065-f6f4-41b0-b3e4-ccdb47e1a085" providerId="ADAL" clId="{7B598F71-3FC5-1048-A25E-380CD26B60B3}" dt="2021-05-05T11:02:05.073" v="3739" actId="2696"/>
        <pc:sldMkLst>
          <pc:docMk/>
          <pc:sldMk cId="1823671342" sldId="1089"/>
        </pc:sldMkLst>
        <pc:spChg chg="mod">
          <ac:chgData name="Emil Björnson" userId="b0a7c065-f6f4-41b0-b3e4-ccdb47e1a085" providerId="ADAL" clId="{7B598F71-3FC5-1048-A25E-380CD26B60B3}" dt="2021-05-05T11:00:38.865" v="3718" actId="20577"/>
          <ac:spMkLst>
            <pc:docMk/>
            <pc:sldMk cId="1823671342" sldId="1089"/>
            <ac:spMk id="2" creationId="{8CD48123-B45C-354A-A09F-0204EB2CA25B}"/>
          </ac:spMkLst>
        </pc:spChg>
        <pc:spChg chg="del">
          <ac:chgData name="Emil Björnson" userId="b0a7c065-f6f4-41b0-b3e4-ccdb47e1a085" providerId="ADAL" clId="{7B598F71-3FC5-1048-A25E-380CD26B60B3}" dt="2021-05-05T11:00:58.333" v="3719" actId="478"/>
          <ac:spMkLst>
            <pc:docMk/>
            <pc:sldMk cId="1823671342" sldId="1089"/>
            <ac:spMk id="3" creationId="{E4ADEB8F-14FA-D24C-BD66-BB1BCE1756F1}"/>
          </ac:spMkLst>
        </pc:spChg>
        <pc:spChg chg="add del mod">
          <ac:chgData name="Emil Björnson" userId="b0a7c065-f6f4-41b0-b3e4-ccdb47e1a085" providerId="ADAL" clId="{7B598F71-3FC5-1048-A25E-380CD26B60B3}" dt="2021-05-05T11:01:01.015" v="3721"/>
          <ac:spMkLst>
            <pc:docMk/>
            <pc:sldMk cId="1823671342" sldId="1089"/>
            <ac:spMk id="11" creationId="{4377BDB8-5531-7748-ACF1-49B4CF7CD172}"/>
          </ac:spMkLst>
        </pc:spChg>
        <pc:spChg chg="add mod">
          <ac:chgData name="Emil Björnson" userId="b0a7c065-f6f4-41b0-b3e4-ccdb47e1a085" providerId="ADAL" clId="{7B598F71-3FC5-1048-A25E-380CD26B60B3}" dt="2021-05-05T11:01:08.817" v="3723" actId="1076"/>
          <ac:spMkLst>
            <pc:docMk/>
            <pc:sldMk cId="1823671342" sldId="1089"/>
            <ac:spMk id="18" creationId="{A4C5EB7F-EF82-9B4C-BAFD-4FC40D248ED2}"/>
          </ac:spMkLst>
        </pc:spChg>
        <pc:spChg chg="add mod">
          <ac:chgData name="Emil Björnson" userId="b0a7c065-f6f4-41b0-b3e4-ccdb47e1a085" providerId="ADAL" clId="{7B598F71-3FC5-1048-A25E-380CD26B60B3}" dt="2021-05-05T11:01:08.817" v="3723" actId="1076"/>
          <ac:spMkLst>
            <pc:docMk/>
            <pc:sldMk cId="1823671342" sldId="1089"/>
            <ac:spMk id="19" creationId="{A8E44A92-08BE-8D41-A91B-C1F8895267FF}"/>
          </ac:spMkLst>
        </pc:spChg>
        <pc:graphicFrameChg chg="add del mod">
          <ac:chgData name="Emil Björnson" userId="b0a7c065-f6f4-41b0-b3e4-ccdb47e1a085" providerId="ADAL" clId="{7B598F71-3FC5-1048-A25E-380CD26B60B3}" dt="2021-05-05T11:01:01.015" v="3721"/>
          <ac:graphicFrameMkLst>
            <pc:docMk/>
            <pc:sldMk cId="1823671342" sldId="1089"/>
            <ac:graphicFrameMk id="9" creationId="{05CACE7B-3834-284F-BE38-42A037DF4597}"/>
          </ac:graphicFrameMkLst>
        </pc:graphicFrameChg>
        <pc:graphicFrameChg chg="add del mod">
          <ac:chgData name="Emil Björnson" userId="b0a7c065-f6f4-41b0-b3e4-ccdb47e1a085" providerId="ADAL" clId="{7B598F71-3FC5-1048-A25E-380CD26B60B3}" dt="2021-05-05T11:01:01.015" v="3721"/>
          <ac:graphicFrameMkLst>
            <pc:docMk/>
            <pc:sldMk cId="1823671342" sldId="1089"/>
            <ac:graphicFrameMk id="10" creationId="{426EB5BC-BEBF-9C43-BCCB-D2D3FD1863A3}"/>
          </ac:graphicFrameMkLst>
        </pc:graphicFrameChg>
        <pc:graphicFrameChg chg="add mod">
          <ac:chgData name="Emil Björnson" userId="b0a7c065-f6f4-41b0-b3e4-ccdb47e1a085" providerId="ADAL" clId="{7B598F71-3FC5-1048-A25E-380CD26B60B3}" dt="2021-05-05T11:01:08.817" v="3723" actId="1076"/>
          <ac:graphicFrameMkLst>
            <pc:docMk/>
            <pc:sldMk cId="1823671342" sldId="1089"/>
            <ac:graphicFrameMk id="16" creationId="{FD730D19-C2A9-3343-9C2C-321C077E6CF0}"/>
          </ac:graphicFrameMkLst>
        </pc:graphicFrameChg>
        <pc:graphicFrameChg chg="add mod">
          <ac:chgData name="Emil Björnson" userId="b0a7c065-f6f4-41b0-b3e4-ccdb47e1a085" providerId="ADAL" clId="{7B598F71-3FC5-1048-A25E-380CD26B60B3}" dt="2021-05-05T11:01:08.817" v="3723" actId="1076"/>
          <ac:graphicFrameMkLst>
            <pc:docMk/>
            <pc:sldMk cId="1823671342" sldId="1089"/>
            <ac:graphicFrameMk id="17" creationId="{BA26B12A-F8D7-B34B-9F6E-2DA66342AF64}"/>
          </ac:graphicFrameMkLst>
        </pc:graphicFrameChg>
        <pc:picChg chg="add del mod">
          <ac:chgData name="Emil Björnson" userId="b0a7c065-f6f4-41b0-b3e4-ccdb47e1a085" providerId="ADAL" clId="{7B598F71-3FC5-1048-A25E-380CD26B60B3}" dt="2021-05-05T11:01:01.015" v="3721"/>
          <ac:picMkLst>
            <pc:docMk/>
            <pc:sldMk cId="1823671342" sldId="1089"/>
            <ac:picMk id="6" creationId="{ACB679A8-DE24-C346-B72D-F583E5DD0BED}"/>
          </ac:picMkLst>
        </pc:picChg>
        <pc:picChg chg="add del mod">
          <ac:chgData name="Emil Björnson" userId="b0a7c065-f6f4-41b0-b3e4-ccdb47e1a085" providerId="ADAL" clId="{7B598F71-3FC5-1048-A25E-380CD26B60B3}" dt="2021-05-05T11:01:01.015" v="3721"/>
          <ac:picMkLst>
            <pc:docMk/>
            <pc:sldMk cId="1823671342" sldId="1089"/>
            <ac:picMk id="7" creationId="{27C6434F-0546-084F-8CFC-8F7079032583}"/>
          </ac:picMkLst>
        </pc:picChg>
        <pc:picChg chg="add mod">
          <ac:chgData name="Emil Björnson" userId="b0a7c065-f6f4-41b0-b3e4-ccdb47e1a085" providerId="ADAL" clId="{7B598F71-3FC5-1048-A25E-380CD26B60B3}" dt="2021-05-05T11:01:32.563" v="3733" actId="1076"/>
          <ac:picMkLst>
            <pc:docMk/>
            <pc:sldMk cId="1823671342" sldId="1089"/>
            <ac:picMk id="13" creationId="{097E4D4F-6C67-304E-A96C-CDA64E9AC0DE}"/>
          </ac:picMkLst>
        </pc:picChg>
        <pc:picChg chg="add mod">
          <ac:chgData name="Emil Björnson" userId="b0a7c065-f6f4-41b0-b3e4-ccdb47e1a085" providerId="ADAL" clId="{7B598F71-3FC5-1048-A25E-380CD26B60B3}" dt="2021-05-05T11:01:28.476" v="3731" actId="14100"/>
          <ac:picMkLst>
            <pc:docMk/>
            <pc:sldMk cId="1823671342" sldId="1089"/>
            <ac:picMk id="14" creationId="{D55CB9E1-EC70-0648-9A92-7279FC8084C3}"/>
          </ac:picMkLst>
        </pc:picChg>
        <pc:cxnChg chg="add del mod">
          <ac:chgData name="Emil Björnson" userId="b0a7c065-f6f4-41b0-b3e4-ccdb47e1a085" providerId="ADAL" clId="{7B598F71-3FC5-1048-A25E-380CD26B60B3}" dt="2021-05-05T11:01:01.015" v="3721"/>
          <ac:cxnSpMkLst>
            <pc:docMk/>
            <pc:sldMk cId="1823671342" sldId="1089"/>
            <ac:cxnSpMk id="8" creationId="{7FA1ACA5-8896-6B49-9A12-384357209C06}"/>
          </ac:cxnSpMkLst>
        </pc:cxnChg>
        <pc:cxnChg chg="add del mod">
          <ac:chgData name="Emil Björnson" userId="b0a7c065-f6f4-41b0-b3e4-ccdb47e1a085" providerId="ADAL" clId="{7B598F71-3FC5-1048-A25E-380CD26B60B3}" dt="2021-05-05T11:01:01.015" v="3721"/>
          <ac:cxnSpMkLst>
            <pc:docMk/>
            <pc:sldMk cId="1823671342" sldId="1089"/>
            <ac:cxnSpMk id="12" creationId="{4953DDCB-9801-C946-A18A-266A52D6FE0A}"/>
          </ac:cxnSpMkLst>
        </pc:cxnChg>
        <pc:cxnChg chg="add mod">
          <ac:chgData name="Emil Björnson" userId="b0a7c065-f6f4-41b0-b3e4-ccdb47e1a085" providerId="ADAL" clId="{7B598F71-3FC5-1048-A25E-380CD26B60B3}" dt="2021-05-05T11:01:41.936" v="3737" actId="14100"/>
          <ac:cxnSpMkLst>
            <pc:docMk/>
            <pc:sldMk cId="1823671342" sldId="1089"/>
            <ac:cxnSpMk id="15" creationId="{15961EAA-BB87-DC40-A844-9444D14CACFB}"/>
          </ac:cxnSpMkLst>
        </pc:cxnChg>
        <pc:cxnChg chg="add mod">
          <ac:chgData name="Emil Björnson" userId="b0a7c065-f6f4-41b0-b3e4-ccdb47e1a085" providerId="ADAL" clId="{7B598F71-3FC5-1048-A25E-380CD26B60B3}" dt="2021-05-05T11:01:08.817" v="3723" actId="1076"/>
          <ac:cxnSpMkLst>
            <pc:docMk/>
            <pc:sldMk cId="1823671342" sldId="1089"/>
            <ac:cxnSpMk id="20" creationId="{78A2AC8B-E633-A345-8BFA-312C5073F546}"/>
          </ac:cxnSpMkLst>
        </pc:cxnChg>
      </pc:sldChg>
      <pc:sldMasterChg chg="delSp mod delSldLayout">
        <pc:chgData name="Emil Björnson" userId="b0a7c065-f6f4-41b0-b3e4-ccdb47e1a085" providerId="ADAL" clId="{7B598F71-3FC5-1048-A25E-380CD26B60B3}" dt="2021-05-05T11:07:13.834" v="3954" actId="2696"/>
        <pc:sldMasterMkLst>
          <pc:docMk/>
          <pc:sldMasterMk cId="2463831731" sldId="2147483731"/>
        </pc:sldMasterMkLst>
        <pc:picChg chg="del">
          <ac:chgData name="Emil Björnson" userId="b0a7c065-f6f4-41b0-b3e4-ccdb47e1a085" providerId="ADAL" clId="{7B598F71-3FC5-1048-A25E-380CD26B60B3}" dt="2021-05-05T09:10:47.557" v="40" actId="478"/>
          <ac:picMkLst>
            <pc:docMk/>
            <pc:sldMasterMk cId="2463831731" sldId="2147483731"/>
            <ac:picMk id="4" creationId="{BE4903E3-FD3B-4943-B0BF-B7711121EE6D}"/>
          </ac:picMkLst>
        </pc:picChg>
        <pc:cxnChg chg="del">
          <ac:chgData name="Emil Björnson" userId="b0a7c065-f6f4-41b0-b3e4-ccdb47e1a085" providerId="ADAL" clId="{7B598F71-3FC5-1048-A25E-380CD26B60B3}" dt="2021-05-05T09:10:48.268" v="41" actId="478"/>
          <ac:cxnSpMkLst>
            <pc:docMk/>
            <pc:sldMasterMk cId="2463831731" sldId="2147483731"/>
            <ac:cxnSpMk id="10" creationId="{A6E1C386-BE1B-DC4D-B179-8DBC8BF17B87}"/>
          </ac:cxnSpMkLst>
        </pc:cxnChg>
        <pc:sldLayoutChg chg="del">
          <pc:chgData name="Emil Björnson" userId="b0a7c065-f6f4-41b0-b3e4-ccdb47e1a085" providerId="ADAL" clId="{7B598F71-3FC5-1048-A25E-380CD26B60B3}" dt="2021-05-05T11:07:13.834" v="3954" actId="2696"/>
          <pc:sldLayoutMkLst>
            <pc:docMk/>
            <pc:sldMasterMk cId="2463831731" sldId="2147483731"/>
            <pc:sldLayoutMk cId="3394419724" sldId="2147483739"/>
          </pc:sldLayoutMkLst>
        </pc:sldLayoutChg>
        <pc:sldLayoutChg chg="del">
          <pc:chgData name="Emil Björnson" userId="b0a7c065-f6f4-41b0-b3e4-ccdb47e1a085" providerId="ADAL" clId="{7B598F71-3FC5-1048-A25E-380CD26B60B3}" dt="2021-05-05T10:41:36.449" v="2880" actId="2696"/>
          <pc:sldLayoutMkLst>
            <pc:docMk/>
            <pc:sldMasterMk cId="2463831731" sldId="2147483731"/>
            <pc:sldLayoutMk cId="3943222101" sldId="2147483739"/>
          </pc:sldLayoutMkLst>
        </pc:sldLayoutChg>
      </pc:sldMasterChg>
    </pc:docChg>
  </pc:docChgLst>
  <pc:docChgLst>
    <pc:chgData name="Emil Björnson" userId="b0a7c065-f6f4-41b0-b3e4-ccdb47e1a085" providerId="ADAL" clId="{276223C8-BA6E-AD43-B42C-056079ABDF34}"/>
    <pc:docChg chg="modSld">
      <pc:chgData name="Emil Björnson" userId="b0a7c065-f6f4-41b0-b3e4-ccdb47e1a085" providerId="ADAL" clId="{276223C8-BA6E-AD43-B42C-056079ABDF34}" dt="2021-05-05T15:29:57.563" v="18" actId="20577"/>
      <pc:docMkLst>
        <pc:docMk/>
      </pc:docMkLst>
      <pc:sldChg chg="modSp mod">
        <pc:chgData name="Emil Björnson" userId="b0a7c065-f6f4-41b0-b3e4-ccdb47e1a085" providerId="ADAL" clId="{276223C8-BA6E-AD43-B42C-056079ABDF34}" dt="2021-05-05T14:59:39.981" v="3" actId="20577"/>
        <pc:sldMkLst>
          <pc:docMk/>
          <pc:sldMk cId="2307442761" sldId="319"/>
        </pc:sldMkLst>
        <pc:spChg chg="mod">
          <ac:chgData name="Emil Björnson" userId="b0a7c065-f6f4-41b0-b3e4-ccdb47e1a085" providerId="ADAL" clId="{276223C8-BA6E-AD43-B42C-056079ABDF34}" dt="2021-05-05T14:59:39.981" v="3" actId="20577"/>
          <ac:spMkLst>
            <pc:docMk/>
            <pc:sldMk cId="2307442761" sldId="319"/>
            <ac:spMk id="3" creationId="{AFCA7F1B-1E1F-0344-9628-1B4EA86ECAC4}"/>
          </ac:spMkLst>
        </pc:spChg>
      </pc:sldChg>
      <pc:sldChg chg="modSp">
        <pc:chgData name="Emil Björnson" userId="b0a7c065-f6f4-41b0-b3e4-ccdb47e1a085" providerId="ADAL" clId="{276223C8-BA6E-AD43-B42C-056079ABDF34}" dt="2021-05-05T15:29:57.563" v="18" actId="20577"/>
        <pc:sldMkLst>
          <pc:docMk/>
          <pc:sldMk cId="3108549568" sldId="482"/>
        </pc:sldMkLst>
        <pc:spChg chg="mod">
          <ac:chgData name="Emil Björnson" userId="b0a7c065-f6f4-41b0-b3e4-ccdb47e1a085" providerId="ADAL" clId="{276223C8-BA6E-AD43-B42C-056079ABDF34}" dt="2021-05-05T15:29:57.563" v="18" actId="20577"/>
          <ac:spMkLst>
            <pc:docMk/>
            <pc:sldMk cId="3108549568" sldId="482"/>
            <ac:spMk id="3" creationId="{CD0F8163-7E95-C949-ABD6-957ACF67B2B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10/30/21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10/30/21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2" y="999226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1085364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11CA207-A279-F640-8934-9EE6B3497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8B6631B-95A4-2143-A2F6-F35579CFF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0FAA9FCB-7BA4-3447-9255-86CEAB11D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1" y="999229"/>
            <a:ext cx="10853649" cy="773510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FC50606E-8D65-BB40-89C3-DB05E68B2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059B143B-6B9A-ED4B-81EA-C35DA483C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5" name="Platshållare för bildnummer 5">
            <a:extLst>
              <a:ext uri="{FF2B5EF4-FFF2-40B4-BE49-F238E27FC236}">
                <a16:creationId xmlns:a16="http://schemas.microsoft.com/office/drawing/2014/main" id="{3E0483E7-AAC7-2B4D-9123-C3A4ABB4B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2" y="1905000"/>
            <a:ext cx="10853648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BB349C82-4C63-EC4C-A8A7-FD899796B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2D959D94-F7D1-E244-BECA-4A98CF6F5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3" name="Platshållare för bildnummer 5">
            <a:extLst>
              <a:ext uri="{FF2B5EF4-FFF2-40B4-BE49-F238E27FC236}">
                <a16:creationId xmlns:a16="http://schemas.microsoft.com/office/drawing/2014/main" id="{015140B2-02FD-ED43-801A-2A8291EE6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000"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5BB7419D-5D99-184B-955B-D265CB54A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C2755720-236A-4B4B-A991-421F3434B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CC87F509-AEF2-514A-9CB6-4BF313EC7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31842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00DFF27C-0050-8E48-AEB9-A2DE348F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BC844AAE-555C-1141-B5A2-7ED5CB1EE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1" name="Platshållare för bildnummer 5">
            <a:extLst>
              <a:ext uri="{FF2B5EF4-FFF2-40B4-BE49-F238E27FC236}">
                <a16:creationId xmlns:a16="http://schemas.microsoft.com/office/drawing/2014/main" id="{44C99517-7C74-004B-A5D6-5FDE09118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73708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E84C533A-F41D-3346-8D45-35153C120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56F624F0-DB1F-EF4D-9BD4-06BA3C31A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6C6500F4-F1DE-624B-80B2-49A567E96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432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4" y="999226"/>
            <a:ext cx="10853646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830357"/>
            <a:ext cx="10853646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55995D90-25D8-384B-A46F-160E9E383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8A692CE-228F-0844-926B-5232F5494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97852D4C-84F0-3949-8CDC-50C3633A9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48061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,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4B55AB18-316E-264C-927D-4D03F39D0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FA36A156-6EAA-8B43-9325-7D4C8E213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132DCA5-CDDD-F241-9907-58F264C53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75276A65-6720-E04B-959F-E57E25A25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268EE809-60DC-E440-91E8-6E90F4DE4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2864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char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3" y="1905000"/>
            <a:ext cx="10853647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F285BBA9-562D-6444-A17F-E0492E9BC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781A8FD2-C5A7-B140-9BA6-8AF5BBB52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C308A004-4F95-B54A-9649-D62E0EEC3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737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7BBCE10B-BEB5-C340-AE77-7D4BD1D64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53D4044F-E6FF-8446-991D-438F372AF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3740D7A9-B102-1643-B9D5-8E52AFCBB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6E9C796-43FC-104B-8381-02B836BB9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796E3486-504B-8043-A441-37196A064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6250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74C2AC3D-8B24-D043-A184-8129BB1C45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9EFCEF1B-9AA4-AF4B-B77E-89114A2225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KorolevLiU Medium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datum 3">
            <a:extLst>
              <a:ext uri="{FF2B5EF4-FFF2-40B4-BE49-F238E27FC236}">
                <a16:creationId xmlns:a16="http://schemas.microsoft.com/office/drawing/2014/main" id="{6AD72A37-0CF9-0C45-BCEB-147B3349D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41869A04-DECF-DC43-BAE5-004FEA893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39EE8717-66D7-8C4C-A492-3649D8B3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127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0A121673-30B5-7649-BD60-CD11B179D1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7D166447-8536-A34D-BAEC-11DFDD3CEE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CA421164-D20C-3B4A-A553-2AB01ACDB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1FA06165-70FC-CA4C-827B-B5E05CEBCD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B895-9C87-1B42-8B95-8AF00D6438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3CCBC453-3480-F64C-8C58-28AAEFD18B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306A04-0B94-0042-99CA-48896D854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423DAAFA-E37B-E248-A732-B1BB274D63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A3CD67F-2AFA-5B41-BF38-85AA5D3EB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7AAA565B-EB39-7044-B674-F2C4DCE64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DDDA741-6E1C-A145-B3AD-4EF4C420F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DD75F027-E55B-2E47-9821-FB316251B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5" name="Platshållare för datum 3">
            <a:extLst>
              <a:ext uri="{FF2B5EF4-FFF2-40B4-BE49-F238E27FC236}">
                <a16:creationId xmlns:a16="http://schemas.microsoft.com/office/drawing/2014/main" id="{F0A35DE8-8E32-1B41-8EFD-E14B1E4AB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6" name="Platshållare för bildnummer 5">
            <a:extLst>
              <a:ext uri="{FF2B5EF4-FFF2-40B4-BE49-F238E27FC236}">
                <a16:creationId xmlns:a16="http://schemas.microsoft.com/office/drawing/2014/main" id="{357B14DF-34C0-4741-9BAA-77A55CE40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885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BF04F-8D9C-6E48-A568-FAEE90058A9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67790" y="5754200"/>
            <a:ext cx="2656410" cy="9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708" r:id="rId4"/>
    <p:sldLayoutId id="2147483662" r:id="rId5"/>
    <p:sldLayoutId id="2147483666" r:id="rId6"/>
    <p:sldLayoutId id="2147483667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83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0" r:id="rId2"/>
    <p:sldLayoutId id="2147483661" r:id="rId3"/>
    <p:sldLayoutId id="2147483663" r:id="rId4"/>
    <p:sldLayoutId id="2147483700" r:id="rId5"/>
    <p:sldLayoutId id="214748370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53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3">
            <a:extLst>
              <a:ext uri="{FF2B5EF4-FFF2-40B4-BE49-F238E27FC236}">
                <a16:creationId xmlns:a16="http://schemas.microsoft.com/office/drawing/2014/main" id="{F92D805D-7905-F84C-B9CA-E615F3889573}"/>
              </a:ext>
            </a:extLst>
          </p:cNvPr>
          <p:cNvSpPr txBox="1">
            <a:spLocks/>
          </p:cNvSpPr>
          <p:nvPr userDrawn="1"/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cxnSp>
        <p:nvCxnSpPr>
          <p:cNvPr id="11" name="Rak 5">
            <a:extLst>
              <a:ext uri="{FF2B5EF4-FFF2-40B4-BE49-F238E27FC236}">
                <a16:creationId xmlns:a16="http://schemas.microsoft.com/office/drawing/2014/main" id="{F9A8E75B-B9A8-6B42-BBB0-669071CD2547}"/>
              </a:ext>
            </a:extLst>
          </p:cNvPr>
          <p:cNvCxnSpPr>
            <a:cxnSpLocks/>
          </p:cNvCxnSpPr>
          <p:nvPr userDrawn="1"/>
        </p:nvCxnSpPr>
        <p:spPr>
          <a:xfrm>
            <a:off x="203200" y="6120611"/>
            <a:ext cx="11758863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6">
            <a:extLst>
              <a:ext uri="{FF2B5EF4-FFF2-40B4-BE49-F238E27FC236}">
                <a16:creationId xmlns:a16="http://schemas.microsoft.com/office/drawing/2014/main" id="{740DF945-49E4-9548-ADB5-2A23E1DA427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298" y="6195071"/>
            <a:ext cx="1593419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em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0827F5F-70A2-8847-826F-F024CC552B92}"/>
              </a:ext>
            </a:extLst>
          </p:cNvPr>
          <p:cNvSpPr txBox="1">
            <a:spLocks/>
          </p:cNvSpPr>
          <p:nvPr/>
        </p:nvSpPr>
        <p:spPr>
          <a:xfrm>
            <a:off x="2230585" y="2742997"/>
            <a:ext cx="7897090" cy="3879474"/>
          </a:xfrm>
          <a:prstGeom prst="rect">
            <a:avLst/>
          </a:prstGeom>
        </p:spPr>
        <p:txBody>
          <a:bodyPr vert="horz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pPr algn="ctr"/>
            <a:br>
              <a:rPr lang="en-US" dirty="0"/>
            </a:br>
            <a:r>
              <a:rPr lang="en-US" sz="4100" b="1" dirty="0"/>
              <a:t>Multiple Antenna Communications</a:t>
            </a:r>
            <a:endParaRPr lang="en-US" b="1" dirty="0"/>
          </a:p>
          <a:p>
            <a:pPr algn="ctr"/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sz="2900" dirty="0"/>
              <a:t>Lecture 14: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900" b="1" dirty="0"/>
              <a:t>Practical Aspects and Outlook</a:t>
            </a:r>
          </a:p>
          <a:p>
            <a:pPr algn="ctr"/>
            <a:endParaRPr lang="en-US" sz="2900" dirty="0"/>
          </a:p>
          <a:p>
            <a:pPr algn="ctr"/>
            <a:r>
              <a:rPr lang="en-US" sz="2900" i="1" dirty="0"/>
              <a:t>Emil Björnson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755F-E0CF-0349-AD91-2C8C7D91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706" y="-347447"/>
            <a:ext cx="11199005" cy="54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7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BE90-7597-C54F-BAFF-4FE7A528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Analog and hybrid beamforming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6DFA3-8054-3448-8F22-572BE525F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82A7D-39C9-6E43-8A3E-23B0F0E4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5A74F-45AD-A249-8D9F-5D7EAFEC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" y="1728759"/>
            <a:ext cx="6602574" cy="297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6E173-991C-474F-B207-138ADDC9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40" y="3285618"/>
            <a:ext cx="7338060" cy="3572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990BF-52A4-994C-BC70-3883EBF969E9}"/>
              </a:ext>
            </a:extLst>
          </p:cNvPr>
          <p:cNvSpPr/>
          <p:nvPr/>
        </p:nvSpPr>
        <p:spPr>
          <a:xfrm>
            <a:off x="184842" y="4708283"/>
            <a:ext cx="4302491" cy="1509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Analog beamforming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One signal, different phase shifts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Same over frequency domain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26342-E265-644A-AA15-332039C1E9AE}"/>
              </a:ext>
            </a:extLst>
          </p:cNvPr>
          <p:cNvSpPr/>
          <p:nvPr/>
        </p:nvSpPr>
        <p:spPr>
          <a:xfrm>
            <a:off x="7745499" y="1709441"/>
            <a:ext cx="4302491" cy="1509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Hybrid beamforming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Create a few beams, perform digital beamforming over them</a:t>
            </a:r>
          </a:p>
        </p:txBody>
      </p:sp>
    </p:spTree>
    <p:extLst>
      <p:ext uri="{BB962C8B-B14F-4D97-AF65-F5344CB8AC3E}">
        <p14:creationId xmlns:p14="http://schemas.microsoft.com/office/powerpoint/2010/main" val="12131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5EE5-4390-2443-B0D0-2A4A187E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Beamforming and multiplexing gains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AB11A-D3B2-2241-8FEA-C29D779D5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E6D78-18DF-7347-9E10-C38EFABB1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A0BC1-DC62-E04E-A81C-CC3734AB1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66" r="50000" b="16496"/>
          <a:stretch/>
        </p:blipFill>
        <p:spPr>
          <a:xfrm rot="16200000" flipV="1">
            <a:off x="-1133559" y="3869554"/>
            <a:ext cx="5030592" cy="233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55135-40E0-0F42-BF73-F79AFE845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7" r="23347" b="87784"/>
          <a:stretch/>
        </p:blipFill>
        <p:spPr>
          <a:xfrm rot="5400000" flipH="1">
            <a:off x="8216570" y="6317400"/>
            <a:ext cx="4181615" cy="1365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1700D0-CEC8-9842-8CCA-CF7967B98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55" t="14025" b="70252"/>
          <a:stretch/>
        </p:blipFill>
        <p:spPr>
          <a:xfrm rot="5400000" flipH="1">
            <a:off x="5066755" y="4971850"/>
            <a:ext cx="3878265" cy="175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E11C3-00E5-3645-8ECE-4CB2C9F17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77" r="50588"/>
          <a:stretch/>
        </p:blipFill>
        <p:spPr>
          <a:xfrm rot="16200000" flipV="1">
            <a:off x="1759780" y="4198372"/>
            <a:ext cx="4899284" cy="1805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DBE31F-E6DB-204B-B6DE-BF23A250CAD1}"/>
              </a:ext>
            </a:extLst>
          </p:cNvPr>
          <p:cNvSpPr txBox="1"/>
          <p:nvPr/>
        </p:nvSpPr>
        <p:spPr>
          <a:xfrm>
            <a:off x="411385" y="3563441"/>
            <a:ext cx="2053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sz="2400" b="1" dirty="0"/>
              <a:t>Two antennas:</a:t>
            </a:r>
          </a:p>
          <a:p>
            <a:pPr algn="ctr"/>
            <a:r>
              <a:rPr lang="en-SE" sz="2400" dirty="0"/>
              <a:t>2x signal signal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87440-BE01-0D41-8B32-89A7269C8BEA}"/>
              </a:ext>
            </a:extLst>
          </p:cNvPr>
          <p:cNvSpPr txBox="1"/>
          <p:nvPr/>
        </p:nvSpPr>
        <p:spPr>
          <a:xfrm>
            <a:off x="2437796" y="2236078"/>
            <a:ext cx="2094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sz="2400" b="1" dirty="0"/>
              <a:t>Four antennas:</a:t>
            </a:r>
          </a:p>
          <a:p>
            <a:pPr algn="ctr"/>
            <a:r>
              <a:rPr lang="en-SE" sz="2400" dirty="0"/>
              <a:t>4x signal gain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1F17F-3050-8A4E-BB27-8B9B131A23F1}"/>
              </a:ext>
            </a:extLst>
          </p:cNvPr>
          <p:cNvSpPr txBox="1"/>
          <p:nvPr/>
        </p:nvSpPr>
        <p:spPr>
          <a:xfrm>
            <a:off x="5243428" y="2778611"/>
            <a:ext cx="36726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sz="2400" b="1" dirty="0"/>
              <a:t>Four antennas, two signals:</a:t>
            </a:r>
          </a:p>
          <a:p>
            <a:pPr algn="ctr"/>
            <a:r>
              <a:rPr lang="en-SE" sz="2400" dirty="0"/>
              <a:t>Divide power between </a:t>
            </a:r>
            <a:br>
              <a:rPr lang="en-SE" sz="2400" dirty="0"/>
            </a:br>
            <a:r>
              <a:rPr lang="en-SE" sz="2400" dirty="0"/>
              <a:t>two beams</a:t>
            </a:r>
          </a:p>
          <a:p>
            <a:pPr algn="ctr"/>
            <a:r>
              <a:rPr lang="en-SE" sz="2400" dirty="0"/>
              <a:t>4x signal gain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C5B50-BCA2-6A44-BA8E-DFFC0E3B2FFE}"/>
              </a:ext>
            </a:extLst>
          </p:cNvPr>
          <p:cNvSpPr txBox="1"/>
          <p:nvPr/>
        </p:nvSpPr>
        <p:spPr>
          <a:xfrm>
            <a:off x="8481901" y="3726865"/>
            <a:ext cx="3650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400" b="1" dirty="0"/>
              <a:t>Two antennas, two signals:</a:t>
            </a:r>
          </a:p>
          <a:p>
            <a:pPr algn="ctr"/>
            <a:r>
              <a:rPr lang="en-SE" sz="2400" dirty="0"/>
              <a:t>Divide power between </a:t>
            </a:r>
            <a:br>
              <a:rPr lang="en-SE" sz="2400" dirty="0"/>
            </a:br>
            <a:r>
              <a:rPr lang="en-SE" sz="2400" dirty="0"/>
              <a:t>two beams</a:t>
            </a:r>
          </a:p>
          <a:p>
            <a:pPr algn="ctr"/>
            <a:r>
              <a:rPr lang="en-SE" sz="2400" dirty="0"/>
              <a:t>2x signal gain</a:t>
            </a:r>
          </a:p>
        </p:txBody>
      </p:sp>
    </p:spTree>
    <p:extLst>
      <p:ext uri="{BB962C8B-B14F-4D97-AF65-F5344CB8AC3E}">
        <p14:creationId xmlns:p14="http://schemas.microsoft.com/office/powerpoint/2010/main" val="38528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744F4-8F2A-E24C-BFF8-CDCCA105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Three-dimensional beamforming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4A0B9-E7DA-5244-AB8D-F3996CACC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Array geometry determines possible beam directions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4630-DBAA-A845-9E6F-9E4BF039E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33B6C-E89A-634D-B22E-B91D7BA09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A0E5B0-E7E9-0743-8154-17C3A5331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9" y="2593865"/>
            <a:ext cx="10758920" cy="2254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FF0082-B537-1D40-98DB-03ED5EBC7262}"/>
              </a:ext>
            </a:extLst>
          </p:cNvPr>
          <p:cNvSpPr txBox="1"/>
          <p:nvPr/>
        </p:nvSpPr>
        <p:spPr>
          <a:xfrm>
            <a:off x="955076" y="5008134"/>
            <a:ext cx="2315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Horizontal linear array</a:t>
            </a:r>
            <a:br>
              <a:rPr lang="en-SE" dirty="0"/>
            </a:br>
            <a:r>
              <a:rPr lang="en-SE" dirty="0"/>
              <a:t>Azimuth beamforming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E464C4-A8C2-CB46-8CE1-901E2CD3BE8F}"/>
              </a:ext>
            </a:extLst>
          </p:cNvPr>
          <p:cNvSpPr txBox="1"/>
          <p:nvPr/>
        </p:nvSpPr>
        <p:spPr>
          <a:xfrm>
            <a:off x="5165754" y="5008134"/>
            <a:ext cx="2366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Vertical linear array</a:t>
            </a:r>
            <a:br>
              <a:rPr lang="en-SE" dirty="0"/>
            </a:br>
            <a:r>
              <a:rPr lang="en-SE" dirty="0"/>
              <a:t>Elevation beamforming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409F63-D21D-B044-8506-36484D2FF8DF}"/>
              </a:ext>
            </a:extLst>
          </p:cNvPr>
          <p:cNvSpPr txBox="1"/>
          <p:nvPr/>
        </p:nvSpPr>
        <p:spPr>
          <a:xfrm>
            <a:off x="9342685" y="5008134"/>
            <a:ext cx="1763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Planar array</a:t>
            </a:r>
            <a:br>
              <a:rPr lang="en-SE" dirty="0"/>
            </a:br>
            <a:r>
              <a:rPr lang="en-SE" dirty="0"/>
              <a:t>3D beamforming</a:t>
            </a:r>
          </a:p>
        </p:txBody>
      </p:sp>
    </p:spTree>
    <p:extLst>
      <p:ext uri="{BB962C8B-B14F-4D97-AF65-F5344CB8AC3E}">
        <p14:creationId xmlns:p14="http://schemas.microsoft.com/office/powerpoint/2010/main" val="144699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EC63-0313-1748-A0F2-44AA3106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Polarization of waves and antennas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7FDB6-FAD8-4E42-886D-D7FFB6CDB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E700E-409B-884F-B42D-00F5EB250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B648F-731C-2B48-8E6B-2EBF5E7C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92" y="1620311"/>
            <a:ext cx="7526020" cy="3012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8B9EB-44FD-3E40-B36E-8C38F5B6E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9" t="5228" r="84885" b="83602"/>
          <a:stretch/>
        </p:blipFill>
        <p:spPr>
          <a:xfrm rot="2700000">
            <a:off x="9478345" y="2666555"/>
            <a:ext cx="772987" cy="1000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96C23A-A4B2-A047-80BC-640A5668E194}"/>
              </a:ext>
            </a:extLst>
          </p:cNvPr>
          <p:cNvSpPr/>
          <p:nvPr/>
        </p:nvSpPr>
        <p:spPr>
          <a:xfrm>
            <a:off x="1298041" y="5092888"/>
            <a:ext cx="5930339" cy="1509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Channel is changing the polarization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Anyway creates an extra dimension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Often used in point-to-point MIMO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B33D3-B1EB-1C44-BFE0-9BE8298A2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9" t="5228" r="84885" b="83602"/>
          <a:stretch/>
        </p:blipFill>
        <p:spPr>
          <a:xfrm>
            <a:off x="9478344" y="4808276"/>
            <a:ext cx="772987" cy="1000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617C50-C841-AC43-B4C3-9776F58D17AC}"/>
              </a:ext>
            </a:extLst>
          </p:cNvPr>
          <p:cNvSpPr txBox="1"/>
          <p:nvPr/>
        </p:nvSpPr>
        <p:spPr>
          <a:xfrm>
            <a:off x="10751628" y="2584693"/>
            <a:ext cx="1306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Horizontally</a:t>
            </a:r>
          </a:p>
          <a:p>
            <a:pPr algn="ctr"/>
            <a:r>
              <a:rPr lang="en-US" dirty="0"/>
              <a:t>p</a:t>
            </a:r>
            <a:r>
              <a:rPr lang="en-SE" dirty="0"/>
              <a:t>olarized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24203-294D-6C40-84EC-FDC3B5924B91}"/>
              </a:ext>
            </a:extLst>
          </p:cNvPr>
          <p:cNvSpPr txBox="1"/>
          <p:nvPr/>
        </p:nvSpPr>
        <p:spPr>
          <a:xfrm>
            <a:off x="8598605" y="1943262"/>
            <a:ext cx="1048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Vertically</a:t>
            </a:r>
          </a:p>
          <a:p>
            <a:pPr algn="ctr"/>
            <a:r>
              <a:rPr lang="en-US" dirty="0"/>
              <a:t>p</a:t>
            </a:r>
            <a:r>
              <a:rPr lang="en-SE" dirty="0"/>
              <a:t>olarized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5B2ADC-131F-1942-912E-FF8117CBA1E5}"/>
              </a:ext>
            </a:extLst>
          </p:cNvPr>
          <p:cNvCxnSpPr/>
          <p:nvPr/>
        </p:nvCxnSpPr>
        <p:spPr>
          <a:xfrm>
            <a:off x="9379231" y="2584693"/>
            <a:ext cx="397565" cy="238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1D85A-21BF-B24F-9A16-961F1080BF62}"/>
              </a:ext>
            </a:extLst>
          </p:cNvPr>
          <p:cNvCxnSpPr>
            <a:cxnSpLocks/>
          </p:cNvCxnSpPr>
          <p:nvPr/>
        </p:nvCxnSpPr>
        <p:spPr>
          <a:xfrm flipH="1">
            <a:off x="10296071" y="2907859"/>
            <a:ext cx="485374" cy="2331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F6A4FD-685B-4D4C-887D-60ADFF9C3778}"/>
                  </a:ext>
                </a:extLst>
              </p:cNvPr>
              <p:cNvSpPr txBox="1"/>
              <p:nvPr/>
            </p:nvSpPr>
            <p:spPr>
              <a:xfrm>
                <a:off x="10641118" y="4534851"/>
                <a:ext cx="12036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en-S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SE" dirty="0"/>
                  <a:t> slant</a:t>
                </a:r>
              </a:p>
              <a:p>
                <a:pPr algn="ctr"/>
                <a:r>
                  <a:rPr lang="en-SE" dirty="0"/>
                  <a:t>polarized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F6A4FD-685B-4D4C-887D-60ADFF9C3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118" y="4534851"/>
                <a:ext cx="1203663" cy="646331"/>
              </a:xfrm>
              <a:prstGeom prst="rect">
                <a:avLst/>
              </a:prstGeom>
              <a:blipFill>
                <a:blip r:embed="rId4"/>
                <a:stretch>
                  <a:fillRect t="-5769" r="-4211" b="-1153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82B9BE-9C9F-1349-8715-66A25AE3694F}"/>
                  </a:ext>
                </a:extLst>
              </p:cNvPr>
              <p:cNvSpPr txBox="1"/>
              <p:nvPr/>
            </p:nvSpPr>
            <p:spPr>
              <a:xfrm>
                <a:off x="8500911" y="4074101"/>
                <a:ext cx="12036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sv-S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45</m:t>
                    </m:r>
                    <m:r>
                      <a:rPr lang="en-SE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SE" dirty="0"/>
                  <a:t> slant</a:t>
                </a:r>
              </a:p>
              <a:p>
                <a:pPr algn="ctr"/>
                <a:r>
                  <a:rPr lang="en-SE" dirty="0"/>
                  <a:t>polarized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82B9BE-9C9F-1349-8715-66A25AE36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11" y="4074101"/>
                <a:ext cx="1203664" cy="646331"/>
              </a:xfrm>
              <a:prstGeom prst="rect">
                <a:avLst/>
              </a:prstGeom>
              <a:blipFill>
                <a:blip r:embed="rId5"/>
                <a:stretch>
                  <a:fillRect t="-3846" r="-3125" b="-1346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E8A6E0-6278-2246-AF18-C87524192D1B}"/>
              </a:ext>
            </a:extLst>
          </p:cNvPr>
          <p:cNvCxnSpPr/>
          <p:nvPr/>
        </p:nvCxnSpPr>
        <p:spPr>
          <a:xfrm>
            <a:off x="9166922" y="4720432"/>
            <a:ext cx="397565" cy="238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59B145-9895-5F4B-98DB-E30939A2DAF6}"/>
              </a:ext>
            </a:extLst>
          </p:cNvPr>
          <p:cNvCxnSpPr>
            <a:cxnSpLocks/>
          </p:cNvCxnSpPr>
          <p:nvPr/>
        </p:nvCxnSpPr>
        <p:spPr>
          <a:xfrm flipH="1">
            <a:off x="10201669" y="4816695"/>
            <a:ext cx="485374" cy="2331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angle 34">
            <a:extLst>
              <a:ext uri="{FF2B5EF4-FFF2-40B4-BE49-F238E27FC236}">
                <a16:creationId xmlns:a16="http://schemas.microsoft.com/office/drawing/2014/main" id="{5F5F617D-85D0-F94B-B59D-833EF45E4304}"/>
              </a:ext>
            </a:extLst>
          </p:cNvPr>
          <p:cNvSpPr/>
          <p:nvPr/>
        </p:nvSpPr>
        <p:spPr bwMode="auto">
          <a:xfrm rot="16200000">
            <a:off x="4323685" y="1573358"/>
            <a:ext cx="13340645" cy="371128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sv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D260B-570C-CE49-8D1D-3C8D249A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Typical channel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065D5-D3E3-2A47-977D-82FCE88FF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People live on the ground</a:t>
            </a:r>
          </a:p>
          <a:p>
            <a:pPr lvl="1"/>
            <a:r>
              <a:rPr lang="en-SE" dirty="0"/>
              <a:t>Builds have limited height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E621-2C2F-A54A-99CF-52C88BDF6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07AA2-EA41-B74D-A560-639AF4A9C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0BC6A1-476B-A449-81A5-EA0F37D0D938}"/>
              </a:ext>
            </a:extLst>
          </p:cNvPr>
          <p:cNvSpPr/>
          <p:nvPr/>
        </p:nvSpPr>
        <p:spPr bwMode="auto">
          <a:xfrm>
            <a:off x="4980384" y="4775297"/>
            <a:ext cx="1115616" cy="20827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sv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FDB46E-6A05-ED47-8E3B-2F841272C600}"/>
              </a:ext>
            </a:extLst>
          </p:cNvPr>
          <p:cNvSpPr/>
          <p:nvPr/>
        </p:nvSpPr>
        <p:spPr bwMode="auto">
          <a:xfrm rot="21285281">
            <a:off x="4944380" y="4412721"/>
            <a:ext cx="72008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sv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B976E5-C3C7-C047-806E-BB5E29DFD4DE}"/>
              </a:ext>
            </a:extLst>
          </p:cNvPr>
          <p:cNvCxnSpPr>
            <a:cxnSpLocks/>
          </p:cNvCxnSpPr>
          <p:nvPr/>
        </p:nvCxnSpPr>
        <p:spPr bwMode="auto">
          <a:xfrm>
            <a:off x="5001075" y="4412189"/>
            <a:ext cx="193562" cy="3631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6501B0-45D6-0945-BCE5-26415C21A436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>
            <a:off x="5016237" y="4589450"/>
            <a:ext cx="178400" cy="1858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riangle 31">
            <a:extLst>
              <a:ext uri="{FF2B5EF4-FFF2-40B4-BE49-F238E27FC236}">
                <a16:creationId xmlns:a16="http://schemas.microsoft.com/office/drawing/2014/main" id="{86AFE71A-5DE7-A148-9A65-9A93559E346D}"/>
              </a:ext>
            </a:extLst>
          </p:cNvPr>
          <p:cNvSpPr/>
          <p:nvPr/>
        </p:nvSpPr>
        <p:spPr bwMode="auto">
          <a:xfrm rot="4410384">
            <a:off x="900574" y="2340650"/>
            <a:ext cx="2082706" cy="6211632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sv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B1D81D-09D9-234D-AD05-29993DC3200D}"/>
              </a:ext>
            </a:extLst>
          </p:cNvPr>
          <p:cNvSpPr/>
          <p:nvPr/>
        </p:nvSpPr>
        <p:spPr bwMode="auto">
          <a:xfrm rot="10800000">
            <a:off x="8523956" y="2394569"/>
            <a:ext cx="584854" cy="20688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sv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86FD7E-E715-1040-A1BE-E93CEB9692AC}"/>
              </a:ext>
            </a:extLst>
          </p:cNvPr>
          <p:cNvSpPr/>
          <p:nvPr/>
        </p:nvSpPr>
        <p:spPr bwMode="auto">
          <a:xfrm rot="10800000">
            <a:off x="9058306" y="3373194"/>
            <a:ext cx="68545" cy="1116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sv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67D95C-8AA4-7941-99EF-4C0075D2FA4D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9040006" y="3410702"/>
            <a:ext cx="0" cy="3659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3169086-B28F-CF48-9B9D-D74060122AD2}"/>
              </a:ext>
            </a:extLst>
          </p:cNvPr>
          <p:cNvSpPr txBox="1"/>
          <p:nvPr/>
        </p:nvSpPr>
        <p:spPr>
          <a:xfrm>
            <a:off x="9425356" y="2957695"/>
            <a:ext cx="2303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Coverage sector:</a:t>
            </a:r>
          </a:p>
          <a:p>
            <a:pPr algn="ctr"/>
            <a:r>
              <a:rPr lang="en-US" sz="2400" dirty="0"/>
              <a:t>120 degrees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1580F9-E525-B849-92E6-3FC57026B1CE}"/>
              </a:ext>
            </a:extLst>
          </p:cNvPr>
          <p:cNvSpPr txBox="1"/>
          <p:nvPr/>
        </p:nvSpPr>
        <p:spPr>
          <a:xfrm>
            <a:off x="397547" y="4246859"/>
            <a:ext cx="3228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Smaller angular interval</a:t>
            </a:r>
            <a:endParaRPr lang="en-US" sz="2400" b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C7FBDB-E032-E346-928E-3EC5EC06A7B3}"/>
              </a:ext>
            </a:extLst>
          </p:cNvPr>
          <p:cNvSpPr/>
          <p:nvPr/>
        </p:nvSpPr>
        <p:spPr>
          <a:xfrm>
            <a:off x="4211810" y="6201378"/>
            <a:ext cx="5930339" cy="5263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Horizontal beamforming is most important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2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B459-D890-8047-8692-AD1A1D8F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Planar arrays and subarrays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D8DF7-6CBD-414A-8E83-508F8FB65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49288-F725-3247-9FCE-FDE8C3F06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CFE87-ECD4-BB4B-9E1B-6070B1C3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089" y="2259155"/>
            <a:ext cx="2662170" cy="2662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B8D93F-310E-6F44-A1F3-C869D24D5B33}"/>
              </a:ext>
            </a:extLst>
          </p:cNvPr>
          <p:cNvSpPr txBox="1"/>
          <p:nvPr/>
        </p:nvSpPr>
        <p:spPr>
          <a:xfrm>
            <a:off x="1559311" y="4981925"/>
            <a:ext cx="290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/>
              <a:t>128 antenna elements</a:t>
            </a:r>
            <a:endParaRPr lang="en-US" b="1" dirty="0"/>
          </a:p>
          <a:p>
            <a:pPr algn="ctr"/>
            <a:r>
              <a:rPr lang="en-US" i="0" dirty="0"/>
              <a:t>How many radios?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2E9D9C-6FE6-BC4C-A45A-8C0D704E8341}"/>
              </a:ext>
            </a:extLst>
          </p:cNvPr>
          <p:cNvSpPr/>
          <p:nvPr/>
        </p:nvSpPr>
        <p:spPr>
          <a:xfrm>
            <a:off x="7724304" y="1298747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B0A8BA-162B-4547-8970-E833E8A81997}"/>
              </a:ext>
            </a:extLst>
          </p:cNvPr>
          <p:cNvSpPr/>
          <p:nvPr/>
        </p:nvSpPr>
        <p:spPr>
          <a:xfrm>
            <a:off x="7423550" y="1298746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91F857-6F1F-8847-B39D-FD506B394CB3}"/>
              </a:ext>
            </a:extLst>
          </p:cNvPr>
          <p:cNvSpPr/>
          <p:nvPr/>
        </p:nvSpPr>
        <p:spPr>
          <a:xfrm>
            <a:off x="8317720" y="1298746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AA2DE-FB90-E24D-9529-DDFF8A2C4E8E}"/>
              </a:ext>
            </a:extLst>
          </p:cNvPr>
          <p:cNvSpPr/>
          <p:nvPr/>
        </p:nvSpPr>
        <p:spPr>
          <a:xfrm>
            <a:off x="8021012" y="1298745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D1552C-7B4F-DE49-A6D2-EBA8475AC883}"/>
              </a:ext>
            </a:extLst>
          </p:cNvPr>
          <p:cNvSpPr/>
          <p:nvPr/>
        </p:nvSpPr>
        <p:spPr>
          <a:xfrm>
            <a:off x="8915182" y="1298746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68EF90-A9C8-CE47-B470-D2088A7B43E3}"/>
              </a:ext>
            </a:extLst>
          </p:cNvPr>
          <p:cNvSpPr/>
          <p:nvPr/>
        </p:nvSpPr>
        <p:spPr>
          <a:xfrm>
            <a:off x="8614428" y="1298745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B87023-E81F-6A4D-AF69-D4CCE4C9A742}"/>
              </a:ext>
            </a:extLst>
          </p:cNvPr>
          <p:cNvSpPr/>
          <p:nvPr/>
        </p:nvSpPr>
        <p:spPr>
          <a:xfrm>
            <a:off x="9508598" y="1298745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68F772-D64E-7146-A13A-D1B12263FC92}"/>
              </a:ext>
            </a:extLst>
          </p:cNvPr>
          <p:cNvSpPr/>
          <p:nvPr/>
        </p:nvSpPr>
        <p:spPr>
          <a:xfrm>
            <a:off x="9211890" y="1298744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DA006-8358-FA4E-A191-297E9DF801CA}"/>
              </a:ext>
            </a:extLst>
          </p:cNvPr>
          <p:cNvSpPr/>
          <p:nvPr/>
        </p:nvSpPr>
        <p:spPr>
          <a:xfrm>
            <a:off x="7724304" y="1904910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329A9F-0865-DC4C-AEF6-60560B538CEC}"/>
              </a:ext>
            </a:extLst>
          </p:cNvPr>
          <p:cNvSpPr/>
          <p:nvPr/>
        </p:nvSpPr>
        <p:spPr>
          <a:xfrm>
            <a:off x="7423550" y="1904909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7659A0-EA9B-4A41-9389-918EB923493F}"/>
              </a:ext>
            </a:extLst>
          </p:cNvPr>
          <p:cNvSpPr/>
          <p:nvPr/>
        </p:nvSpPr>
        <p:spPr>
          <a:xfrm>
            <a:off x="8317720" y="1904909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4CB851-25FE-884D-B39F-F422661A6BCF}"/>
              </a:ext>
            </a:extLst>
          </p:cNvPr>
          <p:cNvSpPr/>
          <p:nvPr/>
        </p:nvSpPr>
        <p:spPr>
          <a:xfrm>
            <a:off x="8021012" y="1904908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77C44E-A34A-EB48-93B5-86FD2202B826}"/>
              </a:ext>
            </a:extLst>
          </p:cNvPr>
          <p:cNvSpPr/>
          <p:nvPr/>
        </p:nvSpPr>
        <p:spPr>
          <a:xfrm>
            <a:off x="8915182" y="1904909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74ED0C-8F27-BF4A-B517-34D1E63D10B9}"/>
              </a:ext>
            </a:extLst>
          </p:cNvPr>
          <p:cNvSpPr/>
          <p:nvPr/>
        </p:nvSpPr>
        <p:spPr>
          <a:xfrm>
            <a:off x="8614428" y="1904908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40C79D-76C8-D94A-BE0D-689B6D6E10D1}"/>
              </a:ext>
            </a:extLst>
          </p:cNvPr>
          <p:cNvSpPr/>
          <p:nvPr/>
        </p:nvSpPr>
        <p:spPr>
          <a:xfrm>
            <a:off x="9508598" y="1904908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F9BA61-C44F-5A47-8287-BB11406C2F6B}"/>
              </a:ext>
            </a:extLst>
          </p:cNvPr>
          <p:cNvSpPr/>
          <p:nvPr/>
        </p:nvSpPr>
        <p:spPr>
          <a:xfrm>
            <a:off x="9211890" y="1904907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2209A-36CD-6D43-8C2C-E7970439C152}"/>
              </a:ext>
            </a:extLst>
          </p:cNvPr>
          <p:cNvSpPr/>
          <p:nvPr/>
        </p:nvSpPr>
        <p:spPr>
          <a:xfrm>
            <a:off x="7724304" y="2500958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9FDA01-A7C6-874B-9675-458A664F85E6}"/>
              </a:ext>
            </a:extLst>
          </p:cNvPr>
          <p:cNvSpPr/>
          <p:nvPr/>
        </p:nvSpPr>
        <p:spPr>
          <a:xfrm>
            <a:off x="7423550" y="2500957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AB7CD-98F6-A545-861D-D3F047973E85}"/>
              </a:ext>
            </a:extLst>
          </p:cNvPr>
          <p:cNvSpPr/>
          <p:nvPr/>
        </p:nvSpPr>
        <p:spPr>
          <a:xfrm>
            <a:off x="8317720" y="2500957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523D7C-75FA-D14F-A312-706A549D02C4}"/>
              </a:ext>
            </a:extLst>
          </p:cNvPr>
          <p:cNvSpPr/>
          <p:nvPr/>
        </p:nvSpPr>
        <p:spPr>
          <a:xfrm>
            <a:off x="8021012" y="2500956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E6D5DA-0D23-D148-98DA-0DCA2BBF2BB2}"/>
              </a:ext>
            </a:extLst>
          </p:cNvPr>
          <p:cNvSpPr/>
          <p:nvPr/>
        </p:nvSpPr>
        <p:spPr>
          <a:xfrm>
            <a:off x="8915182" y="2500957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04379A-5C7D-A24F-A84A-7861A0CBD8ED}"/>
              </a:ext>
            </a:extLst>
          </p:cNvPr>
          <p:cNvSpPr/>
          <p:nvPr/>
        </p:nvSpPr>
        <p:spPr>
          <a:xfrm>
            <a:off x="8614428" y="2500956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E41C04-8165-8445-AB89-CC2D92FCCD20}"/>
              </a:ext>
            </a:extLst>
          </p:cNvPr>
          <p:cNvSpPr/>
          <p:nvPr/>
        </p:nvSpPr>
        <p:spPr>
          <a:xfrm>
            <a:off x="9508598" y="2500956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C5973B-40CD-6A47-BA09-BB9863917572}"/>
              </a:ext>
            </a:extLst>
          </p:cNvPr>
          <p:cNvSpPr/>
          <p:nvPr/>
        </p:nvSpPr>
        <p:spPr>
          <a:xfrm>
            <a:off x="9211890" y="2500955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120EA2-74E0-FF48-9498-907F0FDEE352}"/>
              </a:ext>
            </a:extLst>
          </p:cNvPr>
          <p:cNvSpPr/>
          <p:nvPr/>
        </p:nvSpPr>
        <p:spPr>
          <a:xfrm>
            <a:off x="7724304" y="3107121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32FA05-DA87-2C4B-9145-57D768698C21}"/>
              </a:ext>
            </a:extLst>
          </p:cNvPr>
          <p:cNvSpPr/>
          <p:nvPr/>
        </p:nvSpPr>
        <p:spPr>
          <a:xfrm>
            <a:off x="7423550" y="3107120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B4A6C1-AC48-9848-BE42-F3642C6251DF}"/>
              </a:ext>
            </a:extLst>
          </p:cNvPr>
          <p:cNvSpPr/>
          <p:nvPr/>
        </p:nvSpPr>
        <p:spPr>
          <a:xfrm>
            <a:off x="8317720" y="3107120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5FDD4B-3946-A544-AAFD-1DB53F9926FE}"/>
              </a:ext>
            </a:extLst>
          </p:cNvPr>
          <p:cNvSpPr/>
          <p:nvPr/>
        </p:nvSpPr>
        <p:spPr>
          <a:xfrm>
            <a:off x="8021012" y="3107119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F6BDFE-206D-8B40-A560-6FE3676AF990}"/>
              </a:ext>
            </a:extLst>
          </p:cNvPr>
          <p:cNvSpPr/>
          <p:nvPr/>
        </p:nvSpPr>
        <p:spPr>
          <a:xfrm>
            <a:off x="8915182" y="3107120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3A5A27-8BD9-B440-AA68-15DB470AFA5E}"/>
              </a:ext>
            </a:extLst>
          </p:cNvPr>
          <p:cNvSpPr/>
          <p:nvPr/>
        </p:nvSpPr>
        <p:spPr>
          <a:xfrm>
            <a:off x="8614428" y="3107119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3D49EE-7D00-144D-9074-A0487617FC78}"/>
              </a:ext>
            </a:extLst>
          </p:cNvPr>
          <p:cNvSpPr/>
          <p:nvPr/>
        </p:nvSpPr>
        <p:spPr>
          <a:xfrm>
            <a:off x="9508598" y="3107119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B2D317-62A8-9243-BBF2-A3757F224996}"/>
              </a:ext>
            </a:extLst>
          </p:cNvPr>
          <p:cNvSpPr/>
          <p:nvPr/>
        </p:nvSpPr>
        <p:spPr>
          <a:xfrm>
            <a:off x="9211890" y="3107118"/>
            <a:ext cx="270456" cy="557011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BDF189-A9CF-F942-9633-5AE673EFFFF2}"/>
              </a:ext>
            </a:extLst>
          </p:cNvPr>
          <p:cNvSpPr/>
          <p:nvPr/>
        </p:nvSpPr>
        <p:spPr>
          <a:xfrm>
            <a:off x="7724304" y="4207237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2FEFBD-6263-7C48-AA1D-60D9E67D09B8}"/>
              </a:ext>
            </a:extLst>
          </p:cNvPr>
          <p:cNvSpPr/>
          <p:nvPr/>
        </p:nvSpPr>
        <p:spPr>
          <a:xfrm>
            <a:off x="7423550" y="4207236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1F19FD-7F66-654E-9845-1B354670FBD9}"/>
              </a:ext>
            </a:extLst>
          </p:cNvPr>
          <p:cNvSpPr/>
          <p:nvPr/>
        </p:nvSpPr>
        <p:spPr>
          <a:xfrm>
            <a:off x="8317720" y="4207236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02414C-6E03-0545-9F0B-2A2B2F4811D9}"/>
              </a:ext>
            </a:extLst>
          </p:cNvPr>
          <p:cNvSpPr/>
          <p:nvPr/>
        </p:nvSpPr>
        <p:spPr>
          <a:xfrm>
            <a:off x="8021012" y="4207235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D6AB02-948F-BE46-8EA3-3A975F9C33FE}"/>
              </a:ext>
            </a:extLst>
          </p:cNvPr>
          <p:cNvSpPr/>
          <p:nvPr/>
        </p:nvSpPr>
        <p:spPr>
          <a:xfrm>
            <a:off x="8915182" y="4207236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CE083C5-D6D9-3F4E-9663-EBC6A0FD3BBD}"/>
              </a:ext>
            </a:extLst>
          </p:cNvPr>
          <p:cNvSpPr/>
          <p:nvPr/>
        </p:nvSpPr>
        <p:spPr>
          <a:xfrm>
            <a:off x="8614428" y="4207235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4FD816-C0B8-2F42-9394-737780DC78B4}"/>
              </a:ext>
            </a:extLst>
          </p:cNvPr>
          <p:cNvSpPr/>
          <p:nvPr/>
        </p:nvSpPr>
        <p:spPr>
          <a:xfrm>
            <a:off x="9508598" y="4207235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310DB4-FCC7-0D41-981E-BE24103BD4A3}"/>
              </a:ext>
            </a:extLst>
          </p:cNvPr>
          <p:cNvSpPr/>
          <p:nvPr/>
        </p:nvSpPr>
        <p:spPr>
          <a:xfrm>
            <a:off x="9211890" y="4207234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B9D76F5-D274-254E-9F44-B127851995B2}"/>
              </a:ext>
            </a:extLst>
          </p:cNvPr>
          <p:cNvSpPr/>
          <p:nvPr/>
        </p:nvSpPr>
        <p:spPr>
          <a:xfrm>
            <a:off x="7724304" y="5409448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63FA1A9-C0FA-544D-A714-20E1A40B8DE8}"/>
              </a:ext>
            </a:extLst>
          </p:cNvPr>
          <p:cNvSpPr/>
          <p:nvPr/>
        </p:nvSpPr>
        <p:spPr>
          <a:xfrm>
            <a:off x="7423550" y="5409447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316387-B0B4-1949-B565-3CDB10649A96}"/>
              </a:ext>
            </a:extLst>
          </p:cNvPr>
          <p:cNvSpPr/>
          <p:nvPr/>
        </p:nvSpPr>
        <p:spPr>
          <a:xfrm>
            <a:off x="8317720" y="5409447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ECFF59-6082-7346-BE03-53ADCC160E1D}"/>
              </a:ext>
            </a:extLst>
          </p:cNvPr>
          <p:cNvSpPr/>
          <p:nvPr/>
        </p:nvSpPr>
        <p:spPr>
          <a:xfrm>
            <a:off x="8021012" y="5409446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2FBB2C-B733-714A-A1EC-D0017962738E}"/>
              </a:ext>
            </a:extLst>
          </p:cNvPr>
          <p:cNvSpPr/>
          <p:nvPr/>
        </p:nvSpPr>
        <p:spPr>
          <a:xfrm>
            <a:off x="8915182" y="5409447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45B059-43F7-3140-85DA-934C13A0EFD9}"/>
              </a:ext>
            </a:extLst>
          </p:cNvPr>
          <p:cNvSpPr/>
          <p:nvPr/>
        </p:nvSpPr>
        <p:spPr>
          <a:xfrm>
            <a:off x="8614428" y="5409446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C153205-4224-0748-A2E8-116D55629E6C}"/>
              </a:ext>
            </a:extLst>
          </p:cNvPr>
          <p:cNvSpPr/>
          <p:nvPr/>
        </p:nvSpPr>
        <p:spPr>
          <a:xfrm>
            <a:off x="9508598" y="5409446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75F2C4-7839-8E47-BBC2-157C84BDD7A9}"/>
              </a:ext>
            </a:extLst>
          </p:cNvPr>
          <p:cNvSpPr/>
          <p:nvPr/>
        </p:nvSpPr>
        <p:spPr>
          <a:xfrm>
            <a:off x="9211890" y="5409445"/>
            <a:ext cx="270456" cy="11631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C85A1-EC15-4543-9B6A-A9E02ACB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92" y="1152440"/>
            <a:ext cx="2662170" cy="26621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AA9C341-15A8-6548-97F1-8633CBC4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92" y="4060930"/>
            <a:ext cx="2662170" cy="266217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6375986-CCDF-5C4E-811E-08D311BB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182" y="1740236"/>
            <a:ext cx="792000" cy="152910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16000DE-32CA-5C43-B7B7-423FDB429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350" y="3849596"/>
            <a:ext cx="792000" cy="3004940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CDA45D-665C-D741-A4A7-7A68836A0309}"/>
              </a:ext>
            </a:extLst>
          </p:cNvPr>
          <p:cNvCxnSpPr/>
          <p:nvPr/>
        </p:nvCxnSpPr>
        <p:spPr>
          <a:xfrm flipV="1">
            <a:off x="4463038" y="2500955"/>
            <a:ext cx="2670517" cy="1089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EA89C50-B0FC-6F40-AE94-A762FE8956F0}"/>
              </a:ext>
            </a:extLst>
          </p:cNvPr>
          <p:cNvSpPr txBox="1"/>
          <p:nvPr/>
        </p:nvSpPr>
        <p:spPr>
          <a:xfrm>
            <a:off x="5151373" y="2335220"/>
            <a:ext cx="1056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/>
              <a:t>64 radios</a:t>
            </a:r>
          </a:p>
          <a:p>
            <a:r>
              <a:rPr lang="en-SE" dirty="0"/>
              <a:t>(64T64R)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B004DA-0513-8641-B2C3-6A5DD8CAA919}"/>
              </a:ext>
            </a:extLst>
          </p:cNvPr>
          <p:cNvCxnSpPr>
            <a:cxnSpLocks/>
          </p:cNvCxnSpPr>
          <p:nvPr/>
        </p:nvCxnSpPr>
        <p:spPr>
          <a:xfrm>
            <a:off x="4471932" y="3742322"/>
            <a:ext cx="2632704" cy="12396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58FDD-A662-8946-BE1A-C41DCB92BE6F}"/>
              </a:ext>
            </a:extLst>
          </p:cNvPr>
          <p:cNvSpPr txBox="1"/>
          <p:nvPr/>
        </p:nvSpPr>
        <p:spPr>
          <a:xfrm>
            <a:off x="5145121" y="4465654"/>
            <a:ext cx="1056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/>
              <a:t>32 radios</a:t>
            </a:r>
          </a:p>
          <a:p>
            <a:r>
              <a:rPr lang="en-SE" dirty="0"/>
              <a:t>(32T32R)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3B43D3F-4D40-6942-ACFC-FCEC89EEB3E6}"/>
              </a:ext>
            </a:extLst>
          </p:cNvPr>
          <p:cNvCxnSpPr>
            <a:cxnSpLocks/>
          </p:cNvCxnSpPr>
          <p:nvPr/>
        </p:nvCxnSpPr>
        <p:spPr bwMode="auto">
          <a:xfrm flipH="1">
            <a:off x="11414819" y="2230125"/>
            <a:ext cx="319919" cy="1715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939CAA-BA34-BA40-A8A9-462B2151386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418878" y="2628265"/>
            <a:ext cx="315860" cy="16048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740F33-D2A3-034A-B6FB-E33C64A3E110}"/>
              </a:ext>
            </a:extLst>
          </p:cNvPr>
          <p:cNvCxnSpPr>
            <a:cxnSpLocks/>
          </p:cNvCxnSpPr>
          <p:nvPr/>
        </p:nvCxnSpPr>
        <p:spPr bwMode="auto">
          <a:xfrm flipH="1">
            <a:off x="11420385" y="5019903"/>
            <a:ext cx="319919" cy="1715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2806D38-02F3-C64E-ABEF-425F8F76A42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424444" y="5418043"/>
            <a:ext cx="315860" cy="16048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4307AB0-3675-F447-9826-EA660B36008E}"/>
              </a:ext>
            </a:extLst>
          </p:cNvPr>
          <p:cNvSpPr/>
          <p:nvPr/>
        </p:nvSpPr>
        <p:spPr>
          <a:xfrm>
            <a:off x="166074" y="6025388"/>
            <a:ext cx="7449073" cy="586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“Antenna” = Group of elements sharing one radio (transceiver chains)</a:t>
            </a:r>
          </a:p>
        </p:txBody>
      </p:sp>
    </p:spTree>
    <p:extLst>
      <p:ext uri="{BB962C8B-B14F-4D97-AF65-F5344CB8AC3E}">
        <p14:creationId xmlns:p14="http://schemas.microsoft.com/office/powerpoint/2010/main" val="42334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90" grpId="0"/>
      <p:bldP spid="93" grpId="0"/>
      <p:bldP spid="1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A3F4-B110-3744-A428-4665758E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Evolution of active antenna technology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3F851-8172-AA49-AE5B-EB99053E6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0500-6C37-9643-89EE-C09FAE4B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F7F3CA-7D8B-8346-B938-FAED85E42425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207245" y="212389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63585C-5A8C-1446-B697-10E960F7E7E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247020" y="206342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BB98C7-C43C-4F42-B3A7-D146F92EC0C7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4973928" y="217042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F1D134-61EE-FB4E-AEEB-A748C8EF3D41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026973" y="210430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11A7E3-B120-F14C-824B-15AAD928B3A2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479606" y="2019571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B0D62F-6298-5341-9A30-A1D003D93BF3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4790798" y="2288122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B93269-0D85-2D4F-B559-338BD53AAC01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4786618" y="2180003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72CF4-FC31-6045-AF0D-CAE17D75E08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423418" y="207121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C6ED29-5D37-4D4F-8F29-6845A09B06D6}"/>
              </a:ext>
            </a:extLst>
          </p:cNvPr>
          <p:cNvCxnSpPr>
            <a:cxnSpLocks/>
          </p:cNvCxnSpPr>
          <p:nvPr/>
        </p:nvCxnSpPr>
        <p:spPr bwMode="auto">
          <a:xfrm>
            <a:off x="977188" y="276765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2DAFAF-FDF3-F445-8610-0FBF32EE54CF}"/>
              </a:ext>
            </a:extLst>
          </p:cNvPr>
          <p:cNvSpPr txBox="1"/>
          <p:nvPr/>
        </p:nvSpPr>
        <p:spPr>
          <a:xfrm>
            <a:off x="785880" y="4864764"/>
            <a:ext cx="2862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Passive sector antenna</a:t>
            </a:r>
          </a:p>
          <a:p>
            <a:r>
              <a:rPr lang="en-US" i="0" dirty="0"/>
              <a:t>8 elements (7 </a:t>
            </a:r>
            <a:r>
              <a:rPr lang="en-US" i="0" dirty="0" err="1"/>
              <a:t>dBi</a:t>
            </a:r>
            <a:r>
              <a:rPr lang="en-US" i="0" dirty="0"/>
              <a:t> each)</a:t>
            </a:r>
          </a:p>
          <a:p>
            <a:r>
              <a:rPr lang="en-US" i="0" dirty="0"/>
              <a:t>1 transceiver chain</a:t>
            </a:r>
          </a:p>
          <a:p>
            <a:r>
              <a:rPr lang="en-US" i="0" dirty="0"/>
              <a:t>Fixed beam 16 </a:t>
            </a:r>
            <a:r>
              <a:rPr lang="en-US" i="0" dirty="0" err="1"/>
              <a:t>dBi</a:t>
            </a:r>
            <a:endParaRPr lang="en-US" i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41792-E671-B147-B0AF-A20234A44AA9}"/>
              </a:ext>
            </a:extLst>
          </p:cNvPr>
          <p:cNvSpPr txBox="1"/>
          <p:nvPr/>
        </p:nvSpPr>
        <p:spPr>
          <a:xfrm>
            <a:off x="4028848" y="4864764"/>
            <a:ext cx="4127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Classical antenna array</a:t>
            </a:r>
          </a:p>
          <a:p>
            <a:r>
              <a:rPr lang="en-US" i="0" dirty="0"/>
              <a:t>64 elements (32 per polarization)</a:t>
            </a:r>
          </a:p>
          <a:p>
            <a:r>
              <a:rPr lang="en-US" i="0" dirty="0"/>
              <a:t>8 transceivers (2 per column)</a:t>
            </a:r>
          </a:p>
          <a:p>
            <a:r>
              <a:rPr lang="en-US" i="0" dirty="0"/>
              <a:t>Up to 8 horizontal beams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AF9B75-0F6B-0A42-90F7-4F69B3320B32}"/>
              </a:ext>
            </a:extLst>
          </p:cNvPr>
          <p:cNvSpPr txBox="1"/>
          <p:nvPr/>
        </p:nvSpPr>
        <p:spPr>
          <a:xfrm>
            <a:off x="8198959" y="4864764"/>
            <a:ext cx="3780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Massive antenna array</a:t>
            </a:r>
          </a:p>
          <a:p>
            <a:r>
              <a:rPr lang="en-US" i="0" dirty="0"/>
              <a:t>128 elements (64 per polarization)</a:t>
            </a:r>
          </a:p>
          <a:p>
            <a:r>
              <a:rPr lang="en-US" i="0" dirty="0"/>
              <a:t>64 transceiver</a:t>
            </a:r>
          </a:p>
          <a:p>
            <a:r>
              <a:rPr lang="en-US" i="0" dirty="0"/>
              <a:t>Up to 64 3D beams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8F8432-E545-D540-9000-720871340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53"/>
          <a:stretch/>
        </p:blipFill>
        <p:spPr>
          <a:xfrm>
            <a:off x="1153150" y="1972387"/>
            <a:ext cx="2174515" cy="27170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26E065-008A-C740-8C63-C5CEC78FC04B}"/>
              </a:ext>
            </a:extLst>
          </p:cNvPr>
          <p:cNvSpPr txBox="1"/>
          <p:nvPr/>
        </p:nvSpPr>
        <p:spPr>
          <a:xfrm>
            <a:off x="1687168" y="1766344"/>
            <a:ext cx="138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1 antenna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B723A3-D007-F049-8F8A-8B8E711290AC}"/>
              </a:ext>
            </a:extLst>
          </p:cNvPr>
          <p:cNvSpPr txBox="1"/>
          <p:nvPr/>
        </p:nvSpPr>
        <p:spPr>
          <a:xfrm>
            <a:off x="6018736" y="1854984"/>
            <a:ext cx="152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8 antennas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7CC864-DCA3-5747-BD33-72CD5192D3D4}"/>
              </a:ext>
            </a:extLst>
          </p:cNvPr>
          <p:cNvSpPr txBox="1"/>
          <p:nvPr/>
        </p:nvSpPr>
        <p:spPr>
          <a:xfrm>
            <a:off x="9132090" y="1710436"/>
            <a:ext cx="166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64 antennas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86992E-1AA5-6745-8CF2-88DA19029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7" r="35029"/>
          <a:stretch/>
        </p:blipFill>
        <p:spPr>
          <a:xfrm>
            <a:off x="3736280" y="2148675"/>
            <a:ext cx="4061422" cy="271708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A77BAB-E1FE-4446-9BB0-8F99E239D8C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76486" y="246757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95A4FB-A191-AD46-B258-BA508E6CC44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916262" y="2407106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B432A1-6A94-B245-950A-7289CC5BB847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43169" y="2514101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D3DE55-7CD2-F543-9F70-B8740C91898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96215" y="2447986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A95800-373B-3747-BDFE-E11D8A84DA22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148848" y="236324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8E931A-6A9B-E447-A70A-C7595E28BAB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60040" y="263179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BF3461-A93A-CC4E-8B78-4CA724BFF854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55860" y="2523680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C4F960-5767-9D4D-AC0F-AF0EA310B5D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092660" y="2414891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FB5ADE-C914-C644-8F49-1DFB579A202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59675" y="2702523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81B728-BC09-CA40-9568-1D2C12440C51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99451" y="264205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537AED-1296-BA42-BA44-388E680B9387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26359" y="274904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17923F-7145-2145-AFFF-81A42AAF018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79404" y="2682933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A56885-0D69-7547-8D6D-1FA446C65A7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132037" y="2598196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FD269C-1B59-BC41-88E4-8B1E94AD5E6E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43229" y="293024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ACE8B4-B743-E84F-8977-21635D8C5BE1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39049" y="282212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43FCF9-06B0-8A4B-8FCC-E4E855292B9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075849" y="264983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81ADF4-6FFF-B841-A37D-4B1B7A2FDF5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47243" y="291824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C87D6F-2DAC-F042-9C25-E770EE317534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87018" y="2857780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23C7D5-2CC5-1040-9D50-E9DB3DEDC0C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13926" y="296477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78862B-8FB4-8040-9D93-63B194B86A3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66971" y="289865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7D077B-2516-1D4A-9651-23C9CC1B29D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119605" y="2813922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21BCED-9D86-964F-8D9C-18A1A7CA225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30797" y="349541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92322D-7857-F04E-B94F-A742EE6636F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26617" y="338729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2224AB-03ED-AF49-ACE3-A6F71968F42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063417" y="286556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9CCCD9-A6EE-7140-8C22-FFD344C2F14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47243" y="3145831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8D5C8F-9E97-D948-9B01-8CF17A09B0D4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87018" y="3085362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59F7369-AA37-C64D-8CF2-3B11EE7C4F13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13926" y="319235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1A5D9D-3A4D-A34C-9A66-2687432A4545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66971" y="3126242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02D9F0C-4772-7746-A650-1E145C0D4920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119605" y="304150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979030-3E3B-C941-81BB-49B863751FF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30797" y="3877853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D00985-6A38-AB43-91D2-011C0C50D2B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26617" y="376973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8967175-6F5A-1D46-B17A-5B54C1D896A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063417" y="309314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CC264C-3554-E04F-AFBE-1CF56A5DE2C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641542" y="237709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252B71-80A5-8E49-AA57-79F6E4FAD55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681317" y="231662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99FCD1E-8C19-1E4A-9CDB-1C33FF980D49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408225" y="2423620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0C0DDD8-1C03-0249-9B17-11D124C2AF33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461270" y="235750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7EC6E7-C34D-7E49-800B-7D6864B1F740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913904" y="227276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0CA4B24-9906-2F46-801A-84AFBC14624E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225096" y="254131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760B0-650A-6E4C-A3A4-3AE3025D52FA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220916" y="243319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6ACE956-F222-0C4D-A1BB-C608880DB904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857716" y="2324410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D33AEB80-9002-E04C-9882-922CAE32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30117" y="2251042"/>
            <a:ext cx="3276002" cy="25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3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B91F-0359-2145-B351-0503D574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Massive MIMO in 5G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3919C-0EA0-E04E-B996-51D5281D5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6D3A1-1926-A64C-9B91-5E0FCE7EF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12FC9-9BC9-A349-BCB8-FFA17D51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9" t="34498" r="23493"/>
          <a:stretch/>
        </p:blipFill>
        <p:spPr>
          <a:xfrm>
            <a:off x="697824" y="1708056"/>
            <a:ext cx="5555077" cy="4150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3848F-05F0-AB48-A447-94956993E08C}"/>
              </a:ext>
            </a:extLst>
          </p:cNvPr>
          <p:cNvSpPr txBox="1"/>
          <p:nvPr/>
        </p:nvSpPr>
        <p:spPr>
          <a:xfrm>
            <a:off x="3274218" y="2308354"/>
            <a:ext cx="1848583" cy="461665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>
                <a:latin typeface="Georgia"/>
                <a:cs typeface="Georgia"/>
              </a:rPr>
              <a:t>64 antennas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B9D02-F2CF-7342-A4FD-32BF79253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5" t="10050" r="25269" b="9691"/>
          <a:stretch/>
        </p:blipFill>
        <p:spPr>
          <a:xfrm rot="5400000">
            <a:off x="6812664" y="835850"/>
            <a:ext cx="5093301" cy="4980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2079DB-3328-1142-A054-A25566346342}"/>
              </a:ext>
            </a:extLst>
          </p:cNvPr>
          <p:cNvSpPr txBox="1"/>
          <p:nvPr/>
        </p:nvSpPr>
        <p:spPr>
          <a:xfrm>
            <a:off x="7832162" y="6296288"/>
            <a:ext cx="401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>
                <a:latin typeface="Georgia"/>
                <a:cs typeface="Georgia"/>
              </a:rPr>
              <a:t>Photo: Erik G. Larsson, May 2018</a:t>
            </a:r>
          </a:p>
        </p:txBody>
      </p:sp>
    </p:spTree>
    <p:extLst>
      <p:ext uri="{BB962C8B-B14F-4D97-AF65-F5344CB8AC3E}">
        <p14:creationId xmlns:p14="http://schemas.microsoft.com/office/powerpoint/2010/main" val="2120960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A333-5B05-1549-9455-87ACF61A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Massive MIMO in 5G: Evolution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8EF59-591C-084F-A1FC-396DF9348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028FD-63C9-B24E-97F9-F0B766360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3E181-E724-BB49-B874-92395F56D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" r="7837" b="4149"/>
          <a:stretch/>
        </p:blipFill>
        <p:spPr>
          <a:xfrm>
            <a:off x="7801054" y="1107064"/>
            <a:ext cx="4166099" cy="559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08124-E3E4-EC41-BFE2-86E14256521D}"/>
              </a:ext>
            </a:extLst>
          </p:cNvPr>
          <p:cNvSpPr txBox="1"/>
          <p:nvPr/>
        </p:nvSpPr>
        <p:spPr>
          <a:xfrm>
            <a:off x="5438900" y="4461230"/>
            <a:ext cx="2163032" cy="22511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72000" bIns="7200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2000" b="1" i="0" dirty="0"/>
              <a:t>Ericsson AIR 3268 </a:t>
            </a:r>
            <a:endParaRPr lang="en-US" sz="1600" i="0" dirty="0"/>
          </a:p>
          <a:p>
            <a:pPr algn="ctr">
              <a:spcAft>
                <a:spcPts val="450"/>
              </a:spcAft>
            </a:pPr>
            <a:r>
              <a:rPr lang="en-US" sz="1600" i="0" dirty="0"/>
              <a:t>3.5 GHz band</a:t>
            </a:r>
          </a:p>
          <a:p>
            <a:pPr algn="ctr">
              <a:spcAft>
                <a:spcPts val="450"/>
              </a:spcAft>
            </a:pPr>
            <a:r>
              <a:rPr lang="en-US" sz="1600" i="0" dirty="0"/>
              <a:t>32 antennas</a:t>
            </a:r>
            <a:br>
              <a:rPr lang="en-US" sz="1600" i="0" dirty="0"/>
            </a:br>
            <a:r>
              <a:rPr lang="en-US" sz="1600" i="0" dirty="0"/>
              <a:t>(128 elements)</a:t>
            </a:r>
          </a:p>
          <a:p>
            <a:pPr algn="ctr">
              <a:spcAft>
                <a:spcPts val="450"/>
              </a:spcAft>
            </a:pPr>
            <a:r>
              <a:rPr lang="en-US" sz="1600" i="0" dirty="0"/>
              <a:t>12 kg</a:t>
            </a:r>
          </a:p>
          <a:p>
            <a:pPr algn="ctr">
              <a:spcAft>
                <a:spcPts val="450"/>
              </a:spcAft>
            </a:pPr>
            <a:r>
              <a:rPr lang="en-US" sz="1600" i="0" dirty="0"/>
              <a:t>200 W over 200 MHz</a:t>
            </a:r>
          </a:p>
          <a:p>
            <a:pPr algn="ctr">
              <a:spcAft>
                <a:spcPts val="450"/>
              </a:spcAft>
            </a:pPr>
            <a:r>
              <a:rPr lang="en-US" sz="1600" i="0" dirty="0"/>
              <a:t>Integrated circuitry</a:t>
            </a:r>
            <a:endParaRPr lang="en-US" sz="2000" i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A38B32-6CF6-614C-8B98-859AF01D0E75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7601932" y="4683517"/>
            <a:ext cx="1194963" cy="9032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EE281EE-4C31-E140-97D5-BAC605104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5763" t="7965" r="57946" b="5101"/>
          <a:stretch/>
        </p:blipFill>
        <p:spPr>
          <a:xfrm>
            <a:off x="547115" y="1632213"/>
            <a:ext cx="1590501" cy="5080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367F1-340A-124E-8553-F679F1B30462}"/>
              </a:ext>
            </a:extLst>
          </p:cNvPr>
          <p:cNvSpPr txBox="1"/>
          <p:nvPr/>
        </p:nvSpPr>
        <p:spPr>
          <a:xfrm>
            <a:off x="2551217" y="1924876"/>
            <a:ext cx="2163032" cy="13816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tIns="72000" bIns="72000" rtlCol="0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2000" b="1" i="0" dirty="0"/>
              <a:t>Ericsson Street Macro 6705</a:t>
            </a:r>
            <a:endParaRPr lang="en-US" sz="1600" i="0" dirty="0"/>
          </a:p>
          <a:p>
            <a:pPr algn="ctr">
              <a:spcAft>
                <a:spcPts val="450"/>
              </a:spcAft>
            </a:pPr>
            <a:r>
              <a:rPr lang="en-US" sz="1600" i="0"/>
              <a:t>Millimeter-wave </a:t>
            </a:r>
            <a:r>
              <a:rPr lang="en-US" sz="1600" i="0" dirty="0"/>
              <a:t>band</a:t>
            </a:r>
          </a:p>
          <a:p>
            <a:pPr algn="ctr">
              <a:spcAft>
                <a:spcPts val="450"/>
              </a:spcAft>
            </a:pPr>
            <a:r>
              <a:rPr lang="en-US" sz="1600" i="0" dirty="0"/>
              <a:t>Complete base station</a:t>
            </a:r>
            <a:endParaRPr lang="en-US" sz="2000" i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740F6D-9947-7C42-899D-69EE160D026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680267" y="2242525"/>
            <a:ext cx="870950" cy="3731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13348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BB260C-DEA3-7F41-9F04-08F27736AA64}"/>
              </a:ext>
            </a:extLst>
          </p:cNvPr>
          <p:cNvSpPr/>
          <p:nvPr/>
        </p:nvSpPr>
        <p:spPr>
          <a:xfrm>
            <a:off x="55420" y="5999018"/>
            <a:ext cx="12011891" cy="20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31FC1-D91F-1C4F-9A63-3EFEAF48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What might happen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C21ED-6614-B346-A89F-444649429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New deployment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1DDA9-C937-EA48-84E2-1EF3AF53F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18DC-214C-7A4B-B14A-DC5130BA3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34E734A-504F-AC40-AB45-8BE466608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4"/>
          <a:stretch/>
        </p:blipFill>
        <p:spPr bwMode="auto">
          <a:xfrm flipH="1">
            <a:off x="110216" y="2584563"/>
            <a:ext cx="3226198" cy="305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309817-F473-ED43-A7E1-933CAC9ABA31}"/>
              </a:ext>
            </a:extLst>
          </p:cNvPr>
          <p:cNvSpPr txBox="1"/>
          <p:nvPr/>
        </p:nvSpPr>
        <p:spPr>
          <a:xfrm>
            <a:off x="215833" y="5731975"/>
            <a:ext cx="3251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dirty="0"/>
              <a:t>1) Distributed Massive MIMO</a:t>
            </a:r>
          </a:p>
          <a:p>
            <a:pPr algn="ctr"/>
            <a:r>
              <a:rPr lang="en-SE" sz="2000" dirty="0"/>
              <a:t>(Cell-free)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AB3F0DC-6700-9242-AF4F-DEF934B1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799870" y="550024"/>
            <a:ext cx="5392130" cy="4459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02C1D-E5B3-D84B-A8E1-8F6D5D4AD563}"/>
              </a:ext>
            </a:extLst>
          </p:cNvPr>
          <p:cNvSpPr txBox="1"/>
          <p:nvPr/>
        </p:nvSpPr>
        <p:spPr>
          <a:xfrm>
            <a:off x="6610996" y="2045494"/>
            <a:ext cx="150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0" dirty="0"/>
              <a:t>3) Physically </a:t>
            </a:r>
            <a:br>
              <a:rPr lang="en-US" sz="2000" i="0" dirty="0"/>
            </a:br>
            <a:r>
              <a:rPr lang="en-US" sz="2000" i="0" dirty="0"/>
              <a:t>large arrays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A9AAAA1-613B-FE41-8C50-365EA5358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1"/>
          <a:stretch/>
        </p:blipFill>
        <p:spPr bwMode="auto">
          <a:xfrm>
            <a:off x="3801402" y="4046360"/>
            <a:ext cx="5000265" cy="2596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46B30-E3A4-D249-A123-89A72E8D87F8}"/>
              </a:ext>
            </a:extLst>
          </p:cNvPr>
          <p:cNvSpPr txBox="1"/>
          <p:nvPr/>
        </p:nvSpPr>
        <p:spPr>
          <a:xfrm>
            <a:off x="4618733" y="6395885"/>
            <a:ext cx="4034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/>
              <a:t>2) Reconfigurable intelligent surfaces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32E28-B160-C74B-BC38-3D107C1FCCB7}"/>
              </a:ext>
            </a:extLst>
          </p:cNvPr>
          <p:cNvSpPr txBox="1"/>
          <p:nvPr/>
        </p:nvSpPr>
        <p:spPr>
          <a:xfrm>
            <a:off x="9979826" y="686143"/>
            <a:ext cx="1761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/>
              <a:t>64-antenna</a:t>
            </a:r>
          </a:p>
          <a:p>
            <a:r>
              <a:rPr lang="en-US" sz="2000" i="0" dirty="0"/>
              <a:t>Massive MIMO</a:t>
            </a:r>
          </a:p>
        </p:txBody>
      </p:sp>
    </p:spTree>
    <p:extLst>
      <p:ext uri="{BB962C8B-B14F-4D97-AF65-F5344CB8AC3E}">
        <p14:creationId xmlns:p14="http://schemas.microsoft.com/office/powerpoint/2010/main" val="4474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A4FB-4A14-384F-A915-557C0D18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A7F1B-1E1F-0344-9628-1B4EA86EC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Role of multiple antenna communications</a:t>
            </a:r>
          </a:p>
          <a:p>
            <a:pPr lvl="1"/>
            <a:r>
              <a:rPr lang="en-SE" dirty="0"/>
              <a:t>Enhanced data rates</a:t>
            </a:r>
          </a:p>
          <a:p>
            <a:pPr lvl="1"/>
            <a:r>
              <a:rPr lang="en-SE" dirty="0"/>
              <a:t>Reliability and coverage</a:t>
            </a:r>
          </a:p>
          <a:p>
            <a:endParaRPr lang="en-SE" dirty="0"/>
          </a:p>
          <a:p>
            <a:r>
              <a:rPr lang="en-SE" dirty="0"/>
              <a:t>Practical aspects</a:t>
            </a:r>
          </a:p>
          <a:p>
            <a:pPr lvl="1"/>
            <a:r>
              <a:rPr lang="en-SE" dirty="0"/>
              <a:t>Analog, digital, hybrid beamforming</a:t>
            </a:r>
          </a:p>
          <a:p>
            <a:pPr lvl="1"/>
            <a:r>
              <a:rPr lang="en-SE" dirty="0"/>
              <a:t>Polarization, subarrays, 3D beamforming</a:t>
            </a:r>
          </a:p>
          <a:p>
            <a:endParaRPr lang="en-SE" dirty="0"/>
          </a:p>
          <a:p>
            <a:r>
              <a:rPr lang="en-SE" dirty="0"/>
              <a:t>Outlook towards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045CC-72F0-E94F-976C-842ED0320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4995-109A-ED4D-BE8B-14B579D00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744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16D-FB7D-4141-ADE9-A78B9E55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What have we not covered in the course?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F8163-7E95-C949-ABD6-957ACF67B2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Point-to-point MIMO</a:t>
            </a:r>
          </a:p>
          <a:p>
            <a:pPr lvl="1"/>
            <a:r>
              <a:rPr lang="en-SE" dirty="0"/>
              <a:t>Cases with imperfect channel knowledge</a:t>
            </a:r>
          </a:p>
          <a:p>
            <a:pPr lvl="1"/>
            <a:endParaRPr lang="en-SE" dirty="0"/>
          </a:p>
          <a:p>
            <a:r>
              <a:rPr lang="en-SE" dirty="0"/>
              <a:t>Massive MIMO</a:t>
            </a:r>
          </a:p>
          <a:p>
            <a:pPr lvl="1"/>
            <a:r>
              <a:rPr lang="en-SE" dirty="0"/>
              <a:t>Advanced processing (multi-cell, MMSE)</a:t>
            </a:r>
          </a:p>
          <a:p>
            <a:pPr lvl="1"/>
            <a:r>
              <a:rPr lang="en-SE" dirty="0"/>
              <a:t>More realistic channels</a:t>
            </a:r>
            <a:br>
              <a:rPr lang="en-SE" dirty="0"/>
            </a:br>
            <a:r>
              <a:rPr lang="en-SE" dirty="0"/>
              <a:t>(e.g., correlated Rayleigh fading)</a:t>
            </a:r>
          </a:p>
          <a:p>
            <a:pPr lvl="1"/>
            <a:endParaRPr lang="en-SE" dirty="0"/>
          </a:p>
          <a:p>
            <a:r>
              <a:rPr lang="en-SE" dirty="0"/>
              <a:t>Fading channels</a:t>
            </a:r>
          </a:p>
          <a:p>
            <a:pPr lvl="1"/>
            <a:r>
              <a:rPr lang="en-SE" dirty="0"/>
              <a:t>Gradual variations, channel tracking </a:t>
            </a:r>
            <a:br>
              <a:rPr lang="en-SE" dirty="0"/>
            </a:br>
            <a:r>
              <a:rPr lang="en-SE" dirty="0"/>
              <a:t>and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F58AB-BC6F-B54D-B6B7-0D2B99B42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88848-175E-AA47-9928-D84550026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085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0827F5F-70A2-8847-826F-F024CC552B92}"/>
              </a:ext>
            </a:extLst>
          </p:cNvPr>
          <p:cNvSpPr txBox="1">
            <a:spLocks/>
          </p:cNvSpPr>
          <p:nvPr/>
        </p:nvSpPr>
        <p:spPr>
          <a:xfrm>
            <a:off x="2230585" y="2742997"/>
            <a:ext cx="7897090" cy="3879474"/>
          </a:xfrm>
          <a:prstGeom prst="rect">
            <a:avLst/>
          </a:prstGeom>
        </p:spPr>
        <p:txBody>
          <a:bodyPr vert="horz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pPr algn="ctr"/>
            <a:br>
              <a:rPr lang="en-US" dirty="0"/>
            </a:br>
            <a:r>
              <a:rPr lang="en-US" sz="4100" b="1" dirty="0"/>
              <a:t>Multiple Antenna Communications</a:t>
            </a:r>
            <a:endParaRPr lang="en-US" b="1" dirty="0"/>
          </a:p>
          <a:p>
            <a:pPr algn="ctr"/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sz="2900" dirty="0"/>
              <a:t>Lecture 14: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900" b="1" dirty="0"/>
              <a:t>Practical Aspects and Terminologies</a:t>
            </a:r>
          </a:p>
          <a:p>
            <a:pPr algn="ctr"/>
            <a:endParaRPr lang="en-US" sz="2900" dirty="0"/>
          </a:p>
          <a:p>
            <a:pPr algn="ctr"/>
            <a:r>
              <a:rPr lang="en-US" sz="2900" i="1" dirty="0"/>
              <a:t>Emil Björnson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755F-E0CF-0349-AD91-2C8C7D91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706" y="-347447"/>
            <a:ext cx="11199005" cy="54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3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6EC5-FD3C-8F47-AD09-914B36E2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traffic grows exponentially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AE899-5B6B-D048-83C9-C29D71742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5698D-A89C-5C41-8657-0B17D0B8A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86CEA-C489-1B42-8F11-491D189E0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7" y="2241573"/>
            <a:ext cx="5993243" cy="4261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1B1600-1BC5-E04C-92BA-4A2BE15E14A3}"/>
              </a:ext>
            </a:extLst>
          </p:cNvPr>
          <p:cNvSpPr txBox="1"/>
          <p:nvPr/>
        </p:nvSpPr>
        <p:spPr>
          <a:xfrm>
            <a:off x="1024227" y="1926242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i="0" dirty="0"/>
              <a:t>EB/month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9C6DB-0BDF-0741-BCFD-54F7189A70C2}"/>
              </a:ext>
            </a:extLst>
          </p:cNvPr>
          <p:cNvSpPr txBox="1"/>
          <p:nvPr/>
        </p:nvSpPr>
        <p:spPr>
          <a:xfrm>
            <a:off x="6428723" y="4295480"/>
            <a:ext cx="38985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i="0" dirty="0"/>
              <a:t>4G</a:t>
            </a:r>
          </a:p>
          <a:p>
            <a:r>
              <a:rPr lang="en-SE" i="0" dirty="0"/>
              <a:t>3G</a:t>
            </a:r>
          </a:p>
          <a:p>
            <a:r>
              <a:rPr lang="en-SE" i="0" dirty="0"/>
              <a:t>2G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2F3F2-78BF-FB4D-9FCC-A72E32CA26FB}"/>
              </a:ext>
            </a:extLst>
          </p:cNvPr>
          <p:cNvSpPr txBox="1"/>
          <p:nvPr/>
        </p:nvSpPr>
        <p:spPr>
          <a:xfrm>
            <a:off x="6437035" y="266618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i="0" dirty="0"/>
              <a:t>5G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BBE8A-210D-9540-AECC-7BEB291E3277}"/>
              </a:ext>
            </a:extLst>
          </p:cNvPr>
          <p:cNvSpPr/>
          <p:nvPr/>
        </p:nvSpPr>
        <p:spPr>
          <a:xfrm>
            <a:off x="7743200" y="2416309"/>
            <a:ext cx="3985159" cy="1509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More traffic per device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Require higher data rate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Users active more often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790561-72C7-F848-A7BC-8B908452650F}"/>
              </a:ext>
            </a:extLst>
          </p:cNvPr>
          <p:cNvSpPr txBox="1"/>
          <p:nvPr/>
        </p:nvSpPr>
        <p:spPr>
          <a:xfrm>
            <a:off x="3416878" y="6505964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Data: Ericsson Mobility Report 2021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B8F14E-75A1-6049-B9A8-710720BB4A59}"/>
              </a:ext>
            </a:extLst>
          </p:cNvPr>
          <p:cNvSpPr/>
          <p:nvPr/>
        </p:nvSpPr>
        <p:spPr>
          <a:xfrm>
            <a:off x="7743200" y="4655578"/>
            <a:ext cx="3985159" cy="9284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Impact of multiple antenna communications?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BEB0B0E-8DAC-2B4F-9893-81742A161B90}"/>
              </a:ext>
            </a:extLst>
          </p:cNvPr>
          <p:cNvSpPr/>
          <p:nvPr/>
        </p:nvSpPr>
        <p:spPr>
          <a:xfrm>
            <a:off x="2168014" y="3333135"/>
            <a:ext cx="3746090" cy="2492478"/>
          </a:xfrm>
          <a:custGeom>
            <a:avLst/>
            <a:gdLst>
              <a:gd name="connsiteX0" fmla="*/ 0 w 3746090"/>
              <a:gd name="connsiteY0" fmla="*/ 2492478 h 2492478"/>
              <a:gd name="connsiteX1" fmla="*/ 1489587 w 3746090"/>
              <a:gd name="connsiteY1" fmla="*/ 1961536 h 2492478"/>
              <a:gd name="connsiteX2" fmla="*/ 2934929 w 3746090"/>
              <a:gd name="connsiteY2" fmla="*/ 840658 h 2492478"/>
              <a:gd name="connsiteX3" fmla="*/ 3746090 w 3746090"/>
              <a:gd name="connsiteY3" fmla="*/ 0 h 249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090" h="2492478">
                <a:moveTo>
                  <a:pt x="0" y="2492478"/>
                </a:moveTo>
                <a:cubicBezTo>
                  <a:pt x="500216" y="2364658"/>
                  <a:pt x="1000432" y="2236839"/>
                  <a:pt x="1489587" y="1961536"/>
                </a:cubicBezTo>
                <a:cubicBezTo>
                  <a:pt x="1978742" y="1686233"/>
                  <a:pt x="2558845" y="1167581"/>
                  <a:pt x="2934929" y="840658"/>
                </a:cubicBezTo>
                <a:cubicBezTo>
                  <a:pt x="3311013" y="513735"/>
                  <a:pt x="3528551" y="256867"/>
                  <a:pt x="3746090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00DE6-2D79-8C49-8FC0-0AA3DC2682B0}"/>
              </a:ext>
            </a:extLst>
          </p:cNvPr>
          <p:cNvSpPr txBox="1"/>
          <p:nvPr/>
        </p:nvSpPr>
        <p:spPr>
          <a:xfrm>
            <a:off x="2416925" y="4470912"/>
            <a:ext cx="199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45% annual growth</a:t>
            </a:r>
          </a:p>
        </p:txBody>
      </p:sp>
    </p:spTree>
    <p:extLst>
      <p:ext uri="{BB962C8B-B14F-4D97-AF65-F5344CB8AC3E}">
        <p14:creationId xmlns:p14="http://schemas.microsoft.com/office/powerpoint/2010/main" val="357119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0A858EE-F5B6-A04A-8847-5A98577F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19" y="1937515"/>
            <a:ext cx="5202000" cy="36277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AA62A-F9E6-214A-A330-F6299E5B0F3C}"/>
              </a:ext>
            </a:extLst>
          </p:cNvPr>
          <p:cNvSpPr/>
          <p:nvPr/>
        </p:nvSpPr>
        <p:spPr>
          <a:xfrm>
            <a:off x="6996223" y="2568436"/>
            <a:ext cx="202019" cy="1886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E8496-6112-0246-9023-9D36ED6F6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EB67-F357-AE46-A8CB-AFC108A40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58E1A-D8DB-574E-99F7-6EA5DC1D943A}"/>
              </a:ext>
            </a:extLst>
          </p:cNvPr>
          <p:cNvSpPr/>
          <p:nvPr/>
        </p:nvSpPr>
        <p:spPr>
          <a:xfrm>
            <a:off x="3470086" y="6084902"/>
            <a:ext cx="4994069" cy="574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400" b="1" dirty="0">
                <a:solidFill>
                  <a:schemeClr val="tx1"/>
                </a:solidFill>
              </a:rPr>
              <a:t>Beamforming and multiplexing gain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1AB54-AAFB-4045-B048-63C9C1D7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Point-to-point MIMO: </a:t>
            </a:r>
            <a:r>
              <a:rPr lang="en-US" dirty="0"/>
              <a:t>Better user performance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875DD-582C-B54C-8468-3B829BB46A6C}"/>
                  </a:ext>
                </a:extLst>
              </p:cNvPr>
              <p:cNvSpPr txBox="1"/>
              <p:nvPr/>
            </p:nvSpPr>
            <p:spPr>
              <a:xfrm>
                <a:off x="6816785" y="2583214"/>
                <a:ext cx="4748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b="0" i="1" dirty="0" smtClean="0">
                          <a:latin typeface="Cambria Math" panose="02040503050406030204" pitchFamily="18" charset="0"/>
                        </a:rPr>
                        <m:t>160</m:t>
                      </m:r>
                    </m:oMath>
                  </m:oMathPara>
                </a14:m>
                <a:endParaRPr lang="en-SE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875DD-582C-B54C-8468-3B829BB46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785" y="2583214"/>
                <a:ext cx="4748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9B610A1-3BF7-CB4E-A7C5-6C8875064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2" y="1937517"/>
            <a:ext cx="5202000" cy="3627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FFBC1A-146E-5F46-90B4-4B802248811A}"/>
                  </a:ext>
                </a:extLst>
              </p:cNvPr>
              <p:cNvSpPr txBox="1"/>
              <p:nvPr/>
            </p:nvSpPr>
            <p:spPr>
              <a:xfrm>
                <a:off x="6901745" y="3064365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i="1" dirty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sv-SE" sz="1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SE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FFBC1A-146E-5F46-90B4-4B8022488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45" y="3064365"/>
                <a:ext cx="38985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892BC9-5E04-AA42-8D12-FCA08CAE112F}"/>
                  </a:ext>
                </a:extLst>
              </p:cNvPr>
              <p:cNvSpPr txBox="1"/>
              <p:nvPr/>
            </p:nvSpPr>
            <p:spPr>
              <a:xfrm>
                <a:off x="6901745" y="3544912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sv-SE" sz="1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SE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892BC9-5E04-AA42-8D12-FCA08CAE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45" y="3544912"/>
                <a:ext cx="38985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C5A64-1D69-2942-8607-73B6177203D5}"/>
                  </a:ext>
                </a:extLst>
              </p:cNvPr>
              <p:cNvSpPr txBox="1"/>
              <p:nvPr/>
            </p:nvSpPr>
            <p:spPr>
              <a:xfrm>
                <a:off x="6901745" y="4024021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200" b="0" i="1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SE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C5A64-1D69-2942-8607-73B617720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45" y="4024021"/>
                <a:ext cx="38985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BD6BCE-E087-7E4E-99BA-936F196BCD7C}"/>
              </a:ext>
            </a:extLst>
          </p:cNvPr>
          <p:cNvCxnSpPr>
            <a:cxnSpLocks/>
          </p:cNvCxnSpPr>
          <p:nvPr/>
        </p:nvCxnSpPr>
        <p:spPr>
          <a:xfrm>
            <a:off x="4344988" y="2362672"/>
            <a:ext cx="39130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7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B1D75C4-CDE8-0545-938D-B7B16BBDE29F}"/>
              </a:ext>
            </a:extLst>
          </p:cNvPr>
          <p:cNvSpPr/>
          <p:nvPr/>
        </p:nvSpPr>
        <p:spPr>
          <a:xfrm>
            <a:off x="55420" y="5999018"/>
            <a:ext cx="12011891" cy="20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080CD-E5EC-C348-B18D-251B6325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Multi-user MIMO: </a:t>
            </a:r>
            <a:r>
              <a:rPr lang="en-US" dirty="0"/>
              <a:t>Spatial multiplexing of users</a:t>
            </a: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E7226-E03F-6E42-B23E-5B37A1FF6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08A35-048E-D444-BE00-4A7615A5E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5</a:t>
            </a:fld>
            <a:endParaRPr lang="sv-S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049BC5-CBE4-6146-83BE-721269D4CC24}"/>
              </a:ext>
            </a:extLst>
          </p:cNvPr>
          <p:cNvGrpSpPr/>
          <p:nvPr/>
        </p:nvGrpSpPr>
        <p:grpSpPr>
          <a:xfrm>
            <a:off x="104306" y="1812427"/>
            <a:ext cx="11998327" cy="4969098"/>
            <a:chOff x="1729996" y="1830357"/>
            <a:chExt cx="8798730" cy="36439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AC85E4-365D-FA43-8A2E-4183C39E7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" b="1164"/>
            <a:stretch/>
          </p:blipFill>
          <p:spPr>
            <a:xfrm>
              <a:off x="1729996" y="1830357"/>
              <a:ext cx="4797761" cy="14978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78E02D-38A0-7D4F-AE81-617104DA1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0" b="817"/>
            <a:stretch/>
          </p:blipFill>
          <p:spPr>
            <a:xfrm>
              <a:off x="5730965" y="3618930"/>
              <a:ext cx="4797761" cy="149484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BAEC8C-47E1-3444-B430-2DA4BA40D773}"/>
                </a:ext>
              </a:extLst>
            </p:cNvPr>
            <p:cNvSpPr txBox="1"/>
            <p:nvPr/>
          </p:nvSpPr>
          <p:spPr>
            <a:xfrm>
              <a:off x="2502398" y="3364750"/>
              <a:ext cx="3217613" cy="293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Few antennas (elements): Broad beams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709EC6-4A8B-154F-928A-0EB47B9E3FBF}"/>
                </a:ext>
              </a:extLst>
            </p:cNvPr>
            <p:cNvSpPr txBox="1"/>
            <p:nvPr/>
          </p:nvSpPr>
          <p:spPr>
            <a:xfrm>
              <a:off x="6309537" y="5180931"/>
              <a:ext cx="3640616" cy="293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Massive number of antennas: Narrow beams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E8DDA9-9CC2-6D45-A4F7-C1D79C243E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27757" y="2733448"/>
              <a:ext cx="1453546" cy="86434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76434-AB94-3543-9175-0D323E9EFFBD}"/>
              </a:ext>
            </a:extLst>
          </p:cNvPr>
          <p:cNvSpPr/>
          <p:nvPr/>
        </p:nvSpPr>
        <p:spPr>
          <a:xfrm>
            <a:off x="1039777" y="4646692"/>
            <a:ext cx="3918304" cy="1631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400" b="1" dirty="0">
                <a:solidFill>
                  <a:schemeClr val="tx1"/>
                </a:solidFill>
              </a:rPr>
              <a:t>Serve many users at same time/frequency resource</a:t>
            </a:r>
          </a:p>
          <a:p>
            <a:pPr algn="ctr">
              <a:spcAft>
                <a:spcPts val="450"/>
              </a:spcAft>
            </a:pPr>
            <a:r>
              <a:rPr lang="en-US" sz="2400" dirty="0">
                <a:solidFill>
                  <a:schemeClr val="tx1"/>
                </a:solidFill>
              </a:rPr>
              <a:t>Narrow beams limit interference</a:t>
            </a:r>
          </a:p>
        </p:txBody>
      </p:sp>
    </p:spTree>
    <p:extLst>
      <p:ext uri="{BB962C8B-B14F-4D97-AF65-F5344CB8AC3E}">
        <p14:creationId xmlns:p14="http://schemas.microsoft.com/office/powerpoint/2010/main" val="426056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2D1D-3EF9-774B-987A-45F47E01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enhanced data rate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E36DA-6A5D-894F-AA5F-C4F7D26339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Ultra-reliable low-latency communication (URLLC)</a:t>
            </a:r>
          </a:p>
          <a:p>
            <a:pPr lvl="1"/>
            <a:r>
              <a:rPr lang="en-US" sz="2000" i="1" dirty="0"/>
              <a:t>Channel hardening </a:t>
            </a:r>
            <a:r>
              <a:rPr lang="en-US" sz="2000" dirty="0"/>
              <a:t>alleviates channel fading</a:t>
            </a:r>
          </a:p>
          <a:p>
            <a:pPr lvl="1"/>
            <a:r>
              <a:rPr lang="en-US" sz="2000" dirty="0"/>
              <a:t>Fewer retransmissions, predictable performance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Massive machine-type communication (</a:t>
            </a:r>
            <a:r>
              <a:rPr lang="en-US" dirty="0" err="1"/>
              <a:t>mMTC</a:t>
            </a:r>
            <a:r>
              <a:rPr lang="en-US" dirty="0"/>
              <a:t>)</a:t>
            </a:r>
          </a:p>
          <a:p>
            <a:pPr lvl="1"/>
            <a:r>
              <a:rPr lang="en-US" sz="2000" i="1" dirty="0"/>
              <a:t>Extend coverage</a:t>
            </a:r>
            <a:r>
              <a:rPr lang="en-US" sz="2000" dirty="0"/>
              <a:t>, more cost-efficient deployment</a:t>
            </a:r>
          </a:p>
          <a:p>
            <a:pPr lvl="1"/>
            <a:r>
              <a:rPr lang="en-US" sz="2000" i="1" dirty="0"/>
              <a:t>Reduce transmit power </a:t>
            </a:r>
            <a:r>
              <a:rPr lang="en-US" sz="2000" dirty="0"/>
              <a:t>for battery-power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2E2C3-8A94-884A-A418-22E220FCC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2C572-8F8B-7B4B-BE58-F61A12E37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CF30FF-7671-8246-80E8-A12B270D5489}"/>
              </a:ext>
            </a:extLst>
          </p:cNvPr>
          <p:cNvGrpSpPr/>
          <p:nvPr/>
        </p:nvGrpSpPr>
        <p:grpSpPr>
          <a:xfrm>
            <a:off x="7901396" y="836712"/>
            <a:ext cx="4512501" cy="2592288"/>
            <a:chOff x="309745" y="2355726"/>
            <a:chExt cx="4508500" cy="2451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36234F-1485-B841-A354-DE857EDB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745" y="2355726"/>
              <a:ext cx="4508500" cy="2451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C5FF46-60FB-7C48-BBCD-E6973096B098}"/>
                    </a:ext>
                  </a:extLst>
                </p:cNvPr>
                <p:cNvSpPr txBox="1"/>
                <p:nvPr/>
              </p:nvSpPr>
              <p:spPr>
                <a:xfrm>
                  <a:off x="3079703" y="2480513"/>
                  <a:ext cx="1159097" cy="3589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67" i="1" dirty="0" smtClean="0">
                            <a:latin typeface="Cambria Math" panose="02040503050406030204" pitchFamily="18" charset="0"/>
                          </a:rPr>
                          <m:t>=100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C5FF46-60FB-7C48-BBCD-E6973096B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703" y="2480513"/>
                  <a:ext cx="1159097" cy="3589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121B719-0F33-D249-B489-3F21EECD9B09}"/>
                    </a:ext>
                  </a:extLst>
                </p:cNvPr>
                <p:cNvSpPr txBox="1"/>
                <p:nvPr/>
              </p:nvSpPr>
              <p:spPr>
                <a:xfrm>
                  <a:off x="2342970" y="3997939"/>
                  <a:ext cx="893234" cy="3589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867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121B719-0F33-D249-B489-3F21EECD9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2970" y="3997939"/>
                  <a:ext cx="893234" cy="358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3733CB3E-4ACE-7242-8D55-B8C99434D224}"/>
              </a:ext>
            </a:extLst>
          </p:cNvPr>
          <p:cNvSpPr/>
          <p:nvPr/>
        </p:nvSpPr>
        <p:spPr bwMode="auto">
          <a:xfrm>
            <a:off x="8400256" y="3621021"/>
            <a:ext cx="3168352" cy="31683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1363099" indent="-467772" defTabSz="121917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endParaRPr lang="en-US" sz="1600" i="1">
              <a:latin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E66A5A-B4C0-B248-9EDD-571AC5A39CA4}"/>
              </a:ext>
            </a:extLst>
          </p:cNvPr>
          <p:cNvSpPr/>
          <p:nvPr/>
        </p:nvSpPr>
        <p:spPr bwMode="auto">
          <a:xfrm>
            <a:off x="8870531" y="4091297"/>
            <a:ext cx="2227804" cy="222780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1363099" indent="-467772" defTabSz="121917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</a:pPr>
            <a:endParaRPr lang="en-US" sz="1600" i="1" dirty="0">
              <a:latin typeface="Arial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85CEE-83C6-3E43-B7CE-3CC67AD9A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4" r="34537"/>
          <a:stretch/>
        </p:blipFill>
        <p:spPr>
          <a:xfrm>
            <a:off x="9709802" y="4796475"/>
            <a:ext cx="549261" cy="8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A62F-42F8-0340-A465-B057B796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Passive and active antennas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08636-FF50-914D-BEB3-5499BF8C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69F31-6E85-7E42-B4CC-A2767454D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0E7E0E-7149-7C4A-B1E6-E06AE6DD4C00}"/>
              </a:ext>
            </a:extLst>
          </p:cNvPr>
          <p:cNvSpPr/>
          <p:nvPr/>
        </p:nvSpPr>
        <p:spPr bwMode="auto">
          <a:xfrm>
            <a:off x="7189440" y="3763664"/>
            <a:ext cx="4206270" cy="15149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72000" rIns="10800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022350" marR="0" indent="-350838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r>
              <a:rPr kumimoji="0" lang="en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Can be placed</a:t>
            </a:r>
            <a:br>
              <a:rPr kumimoji="0" lang="en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</a:br>
            <a:r>
              <a:rPr kumimoji="0" lang="en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in an edge</a:t>
            </a:r>
            <a:br>
              <a:rPr kumimoji="0" lang="en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</a:br>
            <a:r>
              <a:rPr kumimoji="0" lang="en-S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35D8A-0765-AF43-B67A-FF00476C4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1"/>
          <a:stretch/>
        </p:blipFill>
        <p:spPr>
          <a:xfrm>
            <a:off x="2463586" y="2620082"/>
            <a:ext cx="6351216" cy="312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EAE9E9-C7CD-6C4E-A939-D8336811CECC}"/>
              </a:ext>
            </a:extLst>
          </p:cNvPr>
          <p:cNvSpPr txBox="1"/>
          <p:nvPr/>
        </p:nvSpPr>
        <p:spPr>
          <a:xfrm>
            <a:off x="2952706" y="1968018"/>
            <a:ext cx="121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i="0" dirty="0"/>
              <a:t>Passive</a:t>
            </a:r>
          </a:p>
          <a:p>
            <a:pPr algn="ctr"/>
            <a:r>
              <a:rPr lang="en-SE" i="0" dirty="0"/>
              <a:t>antenna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78987-D911-3B4B-BD5E-2A292B7B76FA}"/>
              </a:ext>
            </a:extLst>
          </p:cNvPr>
          <p:cNvSpPr txBox="1"/>
          <p:nvPr/>
        </p:nvSpPr>
        <p:spPr>
          <a:xfrm>
            <a:off x="5031817" y="1990698"/>
            <a:ext cx="121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i="0" dirty="0"/>
              <a:t>Passive</a:t>
            </a:r>
          </a:p>
          <a:p>
            <a:pPr algn="ctr"/>
            <a:r>
              <a:rPr lang="en-SE" i="0" dirty="0"/>
              <a:t>antenna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077F1-57BE-E24C-88FE-60E463C3F947}"/>
              </a:ext>
            </a:extLst>
          </p:cNvPr>
          <p:cNvSpPr txBox="1"/>
          <p:nvPr/>
        </p:nvSpPr>
        <p:spPr>
          <a:xfrm>
            <a:off x="6450125" y="1982225"/>
            <a:ext cx="2656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i="0" dirty="0"/>
              <a:t>Array of</a:t>
            </a:r>
            <a:r>
              <a:rPr lang="en-SE" dirty="0"/>
              <a:t> a</a:t>
            </a:r>
            <a:r>
              <a:rPr lang="en-SE" i="0" dirty="0"/>
              <a:t>ctive antennas:</a:t>
            </a:r>
          </a:p>
          <a:p>
            <a:pPr algn="ctr"/>
            <a:r>
              <a:rPr lang="en-SE" i="0" dirty="0"/>
              <a:t>Antenna-integrated radi</a:t>
            </a:r>
            <a:r>
              <a:rPr lang="en-SE" dirty="0"/>
              <a:t>os</a:t>
            </a:r>
            <a:endParaRPr lang="en-SE" i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87650-7AFD-8A4B-BCC9-0273DE37D211}"/>
              </a:ext>
            </a:extLst>
          </p:cNvPr>
          <p:cNvSpPr txBox="1"/>
          <p:nvPr/>
        </p:nvSpPr>
        <p:spPr>
          <a:xfrm>
            <a:off x="8190712" y="2787315"/>
            <a:ext cx="122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i="0" dirty="0"/>
              <a:t>Massive</a:t>
            </a:r>
          </a:p>
          <a:p>
            <a:pPr algn="ctr"/>
            <a:r>
              <a:rPr lang="en-SE" i="0" dirty="0"/>
              <a:t>MIMO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AD4D5-1D8A-BC4D-A04C-A111D76E545A}"/>
              </a:ext>
            </a:extLst>
          </p:cNvPr>
          <p:cNvSpPr txBox="1"/>
          <p:nvPr/>
        </p:nvSpPr>
        <p:spPr>
          <a:xfrm>
            <a:off x="640080" y="5278577"/>
            <a:ext cx="1437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Evolution: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7C79A-9FB2-7841-8223-FCC733173E02}"/>
              </a:ext>
            </a:extLst>
          </p:cNvPr>
          <p:cNvSpPr txBox="1"/>
          <p:nvPr/>
        </p:nvSpPr>
        <p:spPr>
          <a:xfrm>
            <a:off x="7403038" y="6206801"/>
            <a:ext cx="3586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Radio = Also called transceiver chain</a:t>
            </a:r>
          </a:p>
          <a:p>
            <a:r>
              <a:rPr lang="en-SE" dirty="0"/>
              <a:t>BBU = Baseband unit</a:t>
            </a:r>
          </a:p>
        </p:txBody>
      </p:sp>
    </p:spTree>
    <p:extLst>
      <p:ext uri="{BB962C8B-B14F-4D97-AF65-F5344CB8AC3E}">
        <p14:creationId xmlns:p14="http://schemas.microsoft.com/office/powerpoint/2010/main" val="61860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8CE6-61EA-AD4E-9109-0553781C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Beamsteering and (generalized) beamforming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16B23-50F8-DE47-9346-DB2875AB0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764BC-7244-7C4E-93B3-56BB83196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EDA96-6FF4-E54C-95F6-3E43BA7FC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3"/>
          <a:stretch/>
        </p:blipFill>
        <p:spPr>
          <a:xfrm>
            <a:off x="7172324" y="2193876"/>
            <a:ext cx="5019675" cy="453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594F76-23D4-A14C-9CEE-C09E4303CDD2}"/>
              </a:ext>
            </a:extLst>
          </p:cNvPr>
          <p:cNvSpPr/>
          <p:nvPr/>
        </p:nvSpPr>
        <p:spPr>
          <a:xfrm>
            <a:off x="1402103" y="1830357"/>
            <a:ext cx="3985159" cy="1509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 err="1">
                <a:solidFill>
                  <a:schemeClr val="tx1"/>
                </a:solidFill>
              </a:rPr>
              <a:t>Beamsteering</a:t>
            </a:r>
            <a:endParaRPr lang="en-US" sz="24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Beam in one angular direction</a:t>
            </a:r>
          </a:p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chemeClr val="tx1"/>
                </a:solidFill>
              </a:rPr>
              <a:t>Not associated </a:t>
            </a:r>
            <a:r>
              <a:rPr lang="en-US" sz="2400" dirty="0">
                <a:solidFill>
                  <a:schemeClr val="tx1"/>
                </a:solidFill>
              </a:rPr>
              <a:t>with any user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CC686-0292-8940-9A44-E2B64A3E1E2B}"/>
              </a:ext>
            </a:extLst>
          </p:cNvPr>
          <p:cNvSpPr/>
          <p:nvPr/>
        </p:nvSpPr>
        <p:spPr>
          <a:xfrm>
            <a:off x="1402103" y="3518564"/>
            <a:ext cx="3985159" cy="1509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Beamforming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Beam in one angular direction</a:t>
            </a:r>
          </a:p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chemeClr val="tx1"/>
                </a:solidFill>
              </a:rPr>
              <a:t>Designed for line-of-sight user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95DDE-2F3E-1B43-8091-2C597490DE6E}"/>
              </a:ext>
            </a:extLst>
          </p:cNvPr>
          <p:cNvSpPr/>
          <p:nvPr/>
        </p:nvSpPr>
        <p:spPr>
          <a:xfrm>
            <a:off x="972921" y="5206771"/>
            <a:ext cx="4843522" cy="1509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Generalized beamforming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Superposition of beams</a:t>
            </a:r>
          </a:p>
          <a:p>
            <a:pPr algn="ctr">
              <a:spcAft>
                <a:spcPts val="600"/>
              </a:spcAft>
            </a:pPr>
            <a:r>
              <a:rPr lang="en-US" sz="2400" i="1" dirty="0">
                <a:solidFill>
                  <a:schemeClr val="tx1"/>
                </a:solidFill>
              </a:rPr>
              <a:t>Designed for a non-line-of-sight user</a:t>
            </a:r>
          </a:p>
        </p:txBody>
      </p:sp>
    </p:spTree>
    <p:extLst>
      <p:ext uri="{BB962C8B-B14F-4D97-AF65-F5344CB8AC3E}">
        <p14:creationId xmlns:p14="http://schemas.microsoft.com/office/powerpoint/2010/main" val="110419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0A382A-5205-1241-98F4-86FE969F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60" y="626340"/>
            <a:ext cx="6873240" cy="5004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B133F-EE86-2145-839D-C169CB38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Digital beamforming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FBD46-230E-F746-ADFE-B3150D12F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5102755" cy="40662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Full flexibility to create a superposition of beams</a:t>
            </a:r>
          </a:p>
          <a:p>
            <a:r>
              <a:rPr lang="en-US" dirty="0"/>
              <a:t>Adapt to multipath</a:t>
            </a:r>
          </a:p>
          <a:p>
            <a:r>
              <a:rPr lang="en-US" dirty="0"/>
              <a:t>Vary power over antennas</a:t>
            </a:r>
          </a:p>
          <a:p>
            <a:r>
              <a:rPr lang="en-US" dirty="0"/>
              <a:t>Vary over frequency domain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1CC05-30EF-9C48-A75A-5EAD8EE71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1C428-DAAB-6F41-BDD8-13A975151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3AE98-D517-9442-83CC-E890D6D17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8"/>
          <a:stretch/>
        </p:blipFill>
        <p:spPr>
          <a:xfrm>
            <a:off x="514933" y="4533707"/>
            <a:ext cx="5939655" cy="22094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BB3677-209F-904B-AA61-E0DDBF325AC3}"/>
              </a:ext>
            </a:extLst>
          </p:cNvPr>
          <p:cNvSpPr/>
          <p:nvPr/>
        </p:nvSpPr>
        <p:spPr>
          <a:xfrm>
            <a:off x="3377901" y="4808668"/>
            <a:ext cx="3076687" cy="150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3EAAF0-5F4F-2741-8492-B12819D50623}"/>
              </a:ext>
            </a:extLst>
          </p:cNvPr>
          <p:cNvSpPr/>
          <p:nvPr/>
        </p:nvSpPr>
        <p:spPr>
          <a:xfrm>
            <a:off x="6814367" y="5749242"/>
            <a:ext cx="4843522" cy="9648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Precoding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Multi-user/layer beamforming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Start and fin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CD006F72-7756-C141-A149-13FAB4F65DDB}"/>
    </a:ext>
  </a:extLst>
</a:theme>
</file>

<file path=ppt/theme/theme2.xml><?xml version="1.0" encoding="utf-8"?>
<a:theme xmlns:a="http://schemas.openxmlformats.org/drawingml/2006/main" name="Whit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A9B7757E-DA71-894F-A9B1-BE52504F7766}"/>
    </a:ext>
  </a:extLst>
</a:theme>
</file>

<file path=ppt/theme/theme3.xml><?xml version="1.0" encoding="utf-8"?>
<a:theme xmlns:a="http://schemas.openxmlformats.org/drawingml/2006/main" name="Blac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51B92478-41F4-8F4A-82A0-E5FAF54CE102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a5aea428-1722-47f0-acbf-e195f738e18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55F16C3BC0741BECCEF78E59294ED" ma:contentTypeVersion="7" ma:contentTypeDescription="Create a new document." ma:contentTypeScope="" ma:versionID="709333aaeed0b3db26f60f9c2df8959a">
  <xsd:schema xmlns:xsd="http://www.w3.org/2001/XMLSchema" xmlns:xs="http://www.w3.org/2001/XMLSchema" xmlns:p="http://schemas.microsoft.com/office/2006/metadata/properties" xmlns:ns2="a5aea428-1722-47f0-acbf-e195f738e188" targetNamespace="http://schemas.microsoft.com/office/2006/metadata/properties" ma:root="true" ma:fieldsID="2ba064546e06e115a80d3f5fe687bac9" ns2:_="">
    <xsd:import namespace="a5aea428-1722-47f0-acbf-e195f738e1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ea428-1722-47f0-acbf-e195f738e1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s" ma:index="13" nillable="true" ma:displayName="Notes" ma:description="Description of contents" ma:format="Dropdown" ma:internalName="Note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FE17CC-CFFB-40D4-8FF9-C25CBCDADBD5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a5aea428-1722-47f0-acbf-e195f738e188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F319BF0-57E1-4878-B48D-94EA12B11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C0BFB-7B7D-4275-A53B-E27E48C5E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aea428-1722-47f0-acbf-e195f738e1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Start and finish</Template>
  <TotalTime>18992</TotalTime>
  <Words>758</Words>
  <Application>Microsoft Macintosh PowerPoint</Application>
  <PresentationFormat>Widescreen</PresentationFormat>
  <Paragraphs>220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Georgia</vt:lpstr>
      <vt:lpstr>KorolevLiU Medium</vt:lpstr>
      <vt:lpstr>Wingdings</vt:lpstr>
      <vt:lpstr>Start and finish</vt:lpstr>
      <vt:lpstr>White slides</vt:lpstr>
      <vt:lpstr>Black slides</vt:lpstr>
      <vt:lpstr>PowerPoint Presentation</vt:lpstr>
      <vt:lpstr>Outline</vt:lpstr>
      <vt:lpstr>Data traffic grows exponentially</vt:lpstr>
      <vt:lpstr>Point-to-point MIMO: Better user performance</vt:lpstr>
      <vt:lpstr>Multi-user MIMO: Spatial multiplexing of users</vt:lpstr>
      <vt:lpstr>Beyond enhanced data rate</vt:lpstr>
      <vt:lpstr>Passive and active antennas </vt:lpstr>
      <vt:lpstr>Beamsteering and (generalized) beamforming</vt:lpstr>
      <vt:lpstr>Digital beamforming</vt:lpstr>
      <vt:lpstr>Analog and hybrid beamforming</vt:lpstr>
      <vt:lpstr>Beamforming and multiplexing gains</vt:lpstr>
      <vt:lpstr>Three-dimensional beamforming</vt:lpstr>
      <vt:lpstr>Polarization of waves and antennas</vt:lpstr>
      <vt:lpstr>Typical channel properties</vt:lpstr>
      <vt:lpstr>Planar arrays and subarrays</vt:lpstr>
      <vt:lpstr>Evolution of active antenna technology</vt:lpstr>
      <vt:lpstr>Massive MIMO in 5G</vt:lpstr>
      <vt:lpstr>Massive MIMO in 5G: Evolution</vt:lpstr>
      <vt:lpstr>What might happen in the future?</vt:lpstr>
      <vt:lpstr>What have we not covered in the course?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Widescreen presentation with LiU typography</dc:title>
  <dc:subject/>
  <dc:creator>Emil Björnson</dc:creator>
  <cp:keywords/>
  <dc:description/>
  <cp:lastModifiedBy>Emil Björnson</cp:lastModifiedBy>
  <cp:revision>202</cp:revision>
  <cp:lastPrinted>2017-10-06T09:53:20Z</cp:lastPrinted>
  <dcterms:created xsi:type="dcterms:W3CDTF">2020-03-25T16:20:45Z</dcterms:created>
  <dcterms:modified xsi:type="dcterms:W3CDTF">2021-10-30T11:55:03Z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0x010100D9E55F16C3BC0741BECCEF78E59294ED</vt:lpwstr>
  </property>
</Properties>
</file>